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9"/>
  </p:notesMasterIdLst>
  <p:handoutMasterIdLst>
    <p:handoutMasterId r:id="rId30"/>
  </p:handoutMasterIdLst>
  <p:sldIdLst>
    <p:sldId id="256" r:id="rId2"/>
    <p:sldId id="294" r:id="rId3"/>
    <p:sldId id="296" r:id="rId4"/>
    <p:sldId id="295" r:id="rId5"/>
    <p:sldId id="297" r:id="rId6"/>
    <p:sldId id="298" r:id="rId7"/>
    <p:sldId id="299" r:id="rId8"/>
    <p:sldId id="300" r:id="rId9"/>
    <p:sldId id="301" r:id="rId10"/>
    <p:sldId id="303" r:id="rId11"/>
    <p:sldId id="302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20" r:id="rId21"/>
    <p:sldId id="313" r:id="rId22"/>
    <p:sldId id="314" r:id="rId23"/>
    <p:sldId id="316" r:id="rId24"/>
    <p:sldId id="317" r:id="rId25"/>
    <p:sldId id="318" r:id="rId26"/>
    <p:sldId id="319" r:id="rId27"/>
    <p:sldId id="275" r:id="rId2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00"/>
    <a:srgbClr val="CC99FF"/>
    <a:srgbClr val="FF66CC"/>
    <a:srgbClr val="3399FF"/>
    <a:srgbClr val="FF0066"/>
    <a:srgbClr val="669900"/>
    <a:srgbClr val="FF5050"/>
    <a:srgbClr val="CC66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>
        <p:scale>
          <a:sx n="61" d="100"/>
          <a:sy n="61" d="100"/>
        </p:scale>
        <p:origin x="-1626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_rels/data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5/8/layout/vList2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A8FFE1FE-30DD-45C1-9C7C-A8192D1DC7CE}">
      <dgm:prSet phldrT="[Text]" custT="1"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r>
            <a:rPr lang="en-MY" sz="2000" b="1" dirty="0" err="1" smtClean="0">
              <a:latin typeface="Calibri" panose="020F0502020204030204" pitchFamily="34" charset="0"/>
            </a:rPr>
            <a:t>Tema</a:t>
          </a:r>
          <a:r>
            <a:rPr lang="en-MY" sz="2000" b="1" dirty="0" smtClean="0">
              <a:latin typeface="Calibri" panose="020F0502020204030204" pitchFamily="34" charset="0"/>
            </a:rPr>
            <a:t> : </a:t>
          </a:r>
        </a:p>
        <a:p>
          <a:pPr algn="ctr"/>
          <a:r>
            <a:rPr lang="it-IT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Menarajui Integrasi Ilmu Naqli dan Aqli</a:t>
          </a:r>
          <a:endParaRPr lang="en-MY" sz="1800" b="1" dirty="0">
            <a:solidFill>
              <a:schemeClr val="tx1"/>
            </a:solidFill>
            <a:effectLst/>
            <a:latin typeface="Calibri" panose="020F0502020204030204" pitchFamily="34" charset="0"/>
          </a:endParaRPr>
        </a:p>
      </dgm:t>
    </dgm:pt>
    <dgm:pt modelId="{52C41C67-4393-4107-8EA8-9C810B9E7775}" type="parTrans" cxnId="{D68723EA-B1AD-4D04-B732-B91C3EAEBD50}">
      <dgm:prSet/>
      <dgm:spPr/>
      <dgm:t>
        <a:bodyPr/>
        <a:lstStyle/>
        <a:p>
          <a:endParaRPr lang="en-MY"/>
        </a:p>
      </dgm:t>
    </dgm:pt>
    <dgm:pt modelId="{FF26ABBB-1FC9-45A8-981B-5A1EB0172CE5}" type="sibTrans" cxnId="{D68723EA-B1AD-4D04-B732-B91C3EAEBD50}">
      <dgm:prSet/>
      <dgm:spPr/>
      <dgm:t>
        <a:bodyPr/>
        <a:lstStyle/>
        <a:p>
          <a:endParaRPr lang="en-MY"/>
        </a:p>
      </dgm:t>
    </dgm:pt>
    <dgm:pt modelId="{6E72F72C-1522-433A-B70B-154FA4AA8FBB}">
      <dgm:prSet phldrT="[Text]" custT="1"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r>
            <a:rPr lang="en-MY" sz="20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Visi</a:t>
          </a:r>
          <a:r>
            <a:rPr lang="en-MY" sz="2000" b="1" dirty="0" smtClean="0">
              <a:solidFill>
                <a:schemeClr val="bg1"/>
              </a:solidFill>
              <a:latin typeface="Calibri" panose="020F0502020204030204" pitchFamily="34" charset="0"/>
            </a:rPr>
            <a:t> : </a:t>
          </a:r>
        </a:p>
        <a:p>
          <a:pPr algn="ctr"/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Mengintegrasikan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ilmu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Naqli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dan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Aqli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untuk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mentransformasi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dan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menghasilkan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nilai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kepada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negara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,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ummah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dan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manusia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sejagat</a:t>
          </a:r>
          <a:endParaRPr lang="en-MY" sz="1800" b="1" dirty="0">
            <a:solidFill>
              <a:schemeClr val="tx1"/>
            </a:solidFill>
            <a:effectLst/>
            <a:latin typeface="Calibri" panose="020F0502020204030204" pitchFamily="34" charset="0"/>
          </a:endParaRPr>
        </a:p>
      </dgm:t>
    </dgm:pt>
    <dgm:pt modelId="{199F0B38-81A9-44A5-88A2-37FC6F23CEA1}" type="parTrans" cxnId="{B9CB4F53-6A24-455D-A617-2A6939F3E985}">
      <dgm:prSet/>
      <dgm:spPr/>
      <dgm:t>
        <a:bodyPr/>
        <a:lstStyle/>
        <a:p>
          <a:endParaRPr lang="en-MY"/>
        </a:p>
      </dgm:t>
    </dgm:pt>
    <dgm:pt modelId="{547695D9-715E-4CEB-B8AE-3C7B3F86A106}" type="sibTrans" cxnId="{B9CB4F53-6A24-455D-A617-2A6939F3E985}">
      <dgm:prSet/>
      <dgm:spPr/>
      <dgm:t>
        <a:bodyPr/>
        <a:lstStyle/>
        <a:p>
          <a:endParaRPr lang="en-MY"/>
        </a:p>
      </dgm:t>
    </dgm:pt>
    <dgm:pt modelId="{EDE36711-617E-4072-ADCF-E8621B84C485}">
      <dgm:prSet phldrT="[Text]" custT="1"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endParaRPr lang="en-MY" sz="1000" b="1" dirty="0" smtClean="0">
            <a:latin typeface="Calibri" panose="020F0502020204030204" pitchFamily="34" charset="0"/>
          </a:endParaRPr>
        </a:p>
        <a:p>
          <a:pPr algn="ctr"/>
          <a:r>
            <a:rPr lang="en-MY" sz="1800" b="1" dirty="0" err="1" smtClean="0">
              <a:latin typeface="Calibri" panose="020F0502020204030204" pitchFamily="34" charset="0"/>
            </a:rPr>
            <a:t>Falsafah</a:t>
          </a:r>
          <a:r>
            <a:rPr lang="en-MY" sz="1800" b="1" dirty="0" smtClean="0">
              <a:latin typeface="Calibri" panose="020F0502020204030204" pitchFamily="34" charset="0"/>
            </a:rPr>
            <a:t> :</a:t>
          </a:r>
        </a:p>
        <a:p>
          <a:pPr algn="ctr"/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Paduan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diantara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ilmu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Naqli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dan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Aqli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serta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budi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pekerti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yang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mulia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</a:p>
        <a:p>
          <a:pPr algn="ctr"/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adalah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teras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utama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membentuk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generasi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cemerlang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dan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masyarakat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</a:p>
        <a:p>
          <a:pPr algn="ctr"/>
          <a:r>
            <a:rPr lang="en-MY" sz="18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berilmu</a:t>
          </a:r>
          <a:r>
            <a:rPr lang="en-MY" sz="1800" b="1" dirty="0" smtClean="0">
              <a:solidFill>
                <a:schemeClr val="tx1"/>
              </a:solidFill>
              <a:latin typeface="Calibri" panose="020F0502020204030204" pitchFamily="34" charset="0"/>
            </a:rPr>
            <a:t>. </a:t>
          </a:r>
          <a:endParaRPr lang="en-MY" sz="1800" b="1" dirty="0">
            <a:solidFill>
              <a:schemeClr val="tx1"/>
            </a:solidFill>
            <a:effectLst/>
            <a:latin typeface="Arial Black" pitchFamily="34" charset="0"/>
          </a:endParaRPr>
        </a:p>
      </dgm:t>
    </dgm:pt>
    <dgm:pt modelId="{19181B03-5DF4-47F6-A0AC-81B534AD0811}" type="parTrans" cxnId="{03BA0C94-0394-4387-88A5-36C23AFD9C51}">
      <dgm:prSet/>
      <dgm:spPr/>
      <dgm:t>
        <a:bodyPr/>
        <a:lstStyle/>
        <a:p>
          <a:endParaRPr lang="en-MY"/>
        </a:p>
      </dgm:t>
    </dgm:pt>
    <dgm:pt modelId="{C1EFAF19-1C06-4AEB-94AB-679071EF8816}" type="sibTrans" cxnId="{03BA0C94-0394-4387-88A5-36C23AFD9C51}">
      <dgm:prSet/>
      <dgm:spPr/>
      <dgm:t>
        <a:bodyPr/>
        <a:lstStyle/>
        <a:p>
          <a:endParaRPr lang="en-MY"/>
        </a:p>
      </dgm:t>
    </dgm:pt>
    <dgm:pt modelId="{DC38500D-F18B-4B39-BEF2-BD8689A1F344}">
      <dgm:prSet/>
      <dgm:spPr/>
      <dgm:t>
        <a:bodyPr/>
        <a:lstStyle/>
        <a:p>
          <a:endParaRPr lang="en-MY" dirty="0"/>
        </a:p>
      </dgm:t>
    </dgm:pt>
    <dgm:pt modelId="{B807C1F0-6D5D-4EC5-9BE4-A8B20D378555}" type="parTrans" cxnId="{E7FA81FA-5F23-4363-9A7E-3B9A4000CFBB}">
      <dgm:prSet/>
      <dgm:spPr/>
      <dgm:t>
        <a:bodyPr/>
        <a:lstStyle/>
        <a:p>
          <a:endParaRPr lang="en-MY"/>
        </a:p>
      </dgm:t>
    </dgm:pt>
    <dgm:pt modelId="{F418CF0E-A73F-42D4-927D-ED690B8C6EEE}" type="sibTrans" cxnId="{E7FA81FA-5F23-4363-9A7E-3B9A4000CFBB}">
      <dgm:prSet/>
      <dgm:spPr/>
      <dgm:t>
        <a:bodyPr/>
        <a:lstStyle/>
        <a:p>
          <a:endParaRPr lang="en-MY"/>
        </a:p>
      </dgm:t>
    </dgm:pt>
    <dgm:pt modelId="{813D2030-0611-4692-BDB7-727098E86AB5}">
      <dgm:prSet custT="1"/>
      <dgm:spPr/>
      <dgm:t>
        <a:bodyPr/>
        <a:lstStyle/>
        <a:p>
          <a:pPr algn="ctr"/>
          <a:r>
            <a:rPr lang="en-US" sz="2000" b="1" dirty="0" err="1" smtClean="0"/>
            <a:t>Misi</a:t>
          </a:r>
          <a:r>
            <a:rPr lang="en-US" sz="2000" b="1" dirty="0" smtClean="0"/>
            <a:t>:</a:t>
          </a:r>
          <a:endParaRPr lang="en-MY" sz="2000" b="1" dirty="0" smtClean="0"/>
        </a:p>
        <a:p>
          <a:pPr algn="ctr"/>
          <a:r>
            <a:rPr lang="en-MY" sz="1800" b="1" dirty="0" err="1" smtClean="0">
              <a:solidFill>
                <a:schemeClr val="tx1"/>
              </a:solidFill>
            </a:rPr>
            <a:t>Bertekad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menjadi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sebuah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institusi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ilmu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terkehadapan</a:t>
          </a:r>
          <a:r>
            <a:rPr lang="en-MY" sz="1800" b="1" dirty="0" smtClean="0">
              <a:solidFill>
                <a:schemeClr val="tx1"/>
              </a:solidFill>
            </a:rPr>
            <a:t> yang </a:t>
          </a:r>
          <a:r>
            <a:rPr lang="en-MY" sz="1800" b="1" dirty="0" err="1" smtClean="0">
              <a:solidFill>
                <a:schemeClr val="tx1"/>
              </a:solidFill>
            </a:rPr>
            <a:t>berteraskan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pengajian</a:t>
          </a:r>
          <a:r>
            <a:rPr lang="en-MY" sz="1800" b="1" dirty="0" smtClean="0">
              <a:solidFill>
                <a:schemeClr val="tx1"/>
              </a:solidFill>
            </a:rPr>
            <a:t> Islam </a:t>
          </a:r>
          <a:r>
            <a:rPr lang="en-MY" sz="1800" b="1" dirty="0" err="1" smtClean="0">
              <a:solidFill>
                <a:schemeClr val="tx1"/>
              </a:solidFill>
            </a:rPr>
            <a:t>dan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menjadi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peneraju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ilmu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baharu</a:t>
          </a:r>
          <a:r>
            <a:rPr lang="en-MY" sz="1800" b="1" dirty="0" smtClean="0">
              <a:solidFill>
                <a:schemeClr val="tx1"/>
              </a:solidFill>
            </a:rPr>
            <a:t> yang </a:t>
          </a:r>
          <a:r>
            <a:rPr lang="en-MY" sz="1800" b="1" dirty="0" err="1" smtClean="0">
              <a:solidFill>
                <a:schemeClr val="tx1"/>
              </a:solidFill>
            </a:rPr>
            <a:t>menggunakan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teknologi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terkini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bagi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menghasilkan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inovasi</a:t>
          </a:r>
          <a:r>
            <a:rPr lang="en-MY" sz="1800" b="1" dirty="0" smtClean="0">
              <a:solidFill>
                <a:schemeClr val="tx1"/>
              </a:solidFill>
            </a:rPr>
            <a:t> yang </a:t>
          </a:r>
          <a:r>
            <a:rPr lang="en-MY" sz="1800" b="1" dirty="0" err="1" smtClean="0">
              <a:solidFill>
                <a:schemeClr val="tx1"/>
              </a:solidFill>
            </a:rPr>
            <a:t>mampu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mentransformasikan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negara</a:t>
          </a:r>
          <a:r>
            <a:rPr lang="en-MY" sz="1800" b="1" dirty="0" smtClean="0">
              <a:solidFill>
                <a:schemeClr val="tx1"/>
              </a:solidFill>
            </a:rPr>
            <a:t>, </a:t>
          </a:r>
          <a:r>
            <a:rPr lang="en-MY" sz="1800" b="1" dirty="0" err="1" smtClean="0">
              <a:solidFill>
                <a:schemeClr val="tx1"/>
              </a:solidFill>
            </a:rPr>
            <a:t>ummah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dan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manusia</a:t>
          </a:r>
          <a:r>
            <a:rPr lang="en-MY" sz="1800" b="1" dirty="0" smtClean="0">
              <a:solidFill>
                <a:schemeClr val="tx1"/>
              </a:solidFill>
            </a:rPr>
            <a:t> </a:t>
          </a:r>
          <a:r>
            <a:rPr lang="en-MY" sz="1800" b="1" dirty="0" err="1" smtClean="0">
              <a:solidFill>
                <a:schemeClr val="tx1"/>
              </a:solidFill>
            </a:rPr>
            <a:t>sejagat</a:t>
          </a:r>
          <a:endParaRPr lang="en-MY" sz="1800" b="1" dirty="0">
            <a:solidFill>
              <a:schemeClr val="tx1"/>
            </a:solidFill>
          </a:endParaRPr>
        </a:p>
      </dgm:t>
    </dgm:pt>
    <dgm:pt modelId="{65284E5F-5F0D-4550-B405-969F0EC645C1}" type="parTrans" cxnId="{28B09550-9DA4-4A2D-8CFB-01497B6DB0C2}">
      <dgm:prSet/>
      <dgm:spPr/>
      <dgm:t>
        <a:bodyPr/>
        <a:lstStyle/>
        <a:p>
          <a:endParaRPr lang="en-MY"/>
        </a:p>
      </dgm:t>
    </dgm:pt>
    <dgm:pt modelId="{7C24BADF-D04F-4897-957C-17135A1D53EA}" type="sibTrans" cxnId="{28B09550-9DA4-4A2D-8CFB-01497B6DB0C2}">
      <dgm:prSet/>
      <dgm:spPr/>
      <dgm:t>
        <a:bodyPr/>
        <a:lstStyle/>
        <a:p>
          <a:endParaRPr lang="en-MY"/>
        </a:p>
      </dgm:t>
    </dgm:pt>
    <dgm:pt modelId="{A1269430-AFEB-4717-A05A-5520CD6D6F5F}" type="pres">
      <dgm:prSet presAssocID="{8BE6806C-8DA2-4D85-BB76-2811F93639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6CF560-DD80-4B6F-864C-8FFA10BDEAB0}" type="pres">
      <dgm:prSet presAssocID="{DC38500D-F18B-4B39-BEF2-BD8689A1F344}" presName="parentText" presStyleLbl="node1" presStyleIdx="0" presStyleCnt="5" custScaleY="58879">
        <dgm:presLayoutVars>
          <dgm:chMax val="0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013838BF-B087-456C-996B-31B3C2CC3EDE}" type="pres">
      <dgm:prSet presAssocID="{F418CF0E-A73F-42D4-927D-ED690B8C6EEE}" presName="spacer" presStyleCnt="0"/>
      <dgm:spPr/>
    </dgm:pt>
    <dgm:pt modelId="{7C22296A-C8EB-4B52-A2DA-EE8388C1B724}" type="pres">
      <dgm:prSet presAssocID="{A8FFE1FE-30DD-45C1-9C7C-A8192D1DC7CE}" presName="parentText" presStyleLbl="node1" presStyleIdx="1" presStyleCnt="5" custScaleY="4627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B41D91-18EE-49AF-BB43-7423C6563F52}" type="pres">
      <dgm:prSet presAssocID="{FF26ABBB-1FC9-45A8-981B-5A1EB0172CE5}" presName="spacer" presStyleCnt="0"/>
      <dgm:spPr/>
    </dgm:pt>
    <dgm:pt modelId="{E0608B18-80EB-4119-BDC4-DF780F184CC2}" type="pres">
      <dgm:prSet presAssocID="{6E72F72C-1522-433A-B70B-154FA4AA8FBB}" presName="parentText" presStyleLbl="node1" presStyleIdx="2" presStyleCnt="5" custScaleY="7021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FC0B30-5261-4452-A846-8D09C04623E4}" type="pres">
      <dgm:prSet presAssocID="{547695D9-715E-4CEB-B8AE-3C7B3F86A106}" presName="spacer" presStyleCnt="0"/>
      <dgm:spPr/>
    </dgm:pt>
    <dgm:pt modelId="{724259AA-DB80-4286-965F-A6B564AB44B0}" type="pres">
      <dgm:prSet presAssocID="{813D2030-0611-4692-BDB7-727098E86AB5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74E91B64-396A-4A31-8694-5CC49F07F213}" type="pres">
      <dgm:prSet presAssocID="{7C24BADF-D04F-4897-957C-17135A1D53EA}" presName="spacer" presStyleCnt="0"/>
      <dgm:spPr/>
    </dgm:pt>
    <dgm:pt modelId="{09B1369D-39A7-4256-912F-09DB5C05FC84}" type="pres">
      <dgm:prSet presAssocID="{EDE36711-617E-4072-ADCF-E8621B84C485}" presName="parentText" presStyleLbl="node1" presStyleIdx="4" presStyleCnt="5" custScaleY="109850" custLinFactY="5112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FA81FA-5F23-4363-9A7E-3B9A4000CFBB}" srcId="{8BE6806C-8DA2-4D85-BB76-2811F9363992}" destId="{DC38500D-F18B-4B39-BEF2-BD8689A1F344}" srcOrd="0" destOrd="0" parTransId="{B807C1F0-6D5D-4EC5-9BE4-A8B20D378555}" sibTransId="{F418CF0E-A73F-42D4-927D-ED690B8C6EEE}"/>
    <dgm:cxn modelId="{B8E99A54-EAA4-4A52-BF9C-D662AB3010FE}" type="presOf" srcId="{813D2030-0611-4692-BDB7-727098E86AB5}" destId="{724259AA-DB80-4286-965F-A6B564AB44B0}" srcOrd="0" destOrd="0" presId="urn:microsoft.com/office/officeart/2005/8/layout/vList2"/>
    <dgm:cxn modelId="{4E8A92F8-B99D-4DC2-B452-3349C7829E4F}" type="presOf" srcId="{EDE36711-617E-4072-ADCF-E8621B84C485}" destId="{09B1369D-39A7-4256-912F-09DB5C05FC84}" srcOrd="0" destOrd="0" presId="urn:microsoft.com/office/officeart/2005/8/layout/vList2"/>
    <dgm:cxn modelId="{4786F36D-08B7-4F95-8913-680D1928629D}" type="presOf" srcId="{8BE6806C-8DA2-4D85-BB76-2811F9363992}" destId="{A1269430-AFEB-4717-A05A-5520CD6D6F5F}" srcOrd="0" destOrd="0" presId="urn:microsoft.com/office/officeart/2005/8/layout/vList2"/>
    <dgm:cxn modelId="{D68723EA-B1AD-4D04-B732-B91C3EAEBD50}" srcId="{8BE6806C-8DA2-4D85-BB76-2811F9363992}" destId="{A8FFE1FE-30DD-45C1-9C7C-A8192D1DC7CE}" srcOrd="1" destOrd="0" parTransId="{52C41C67-4393-4107-8EA8-9C810B9E7775}" sibTransId="{FF26ABBB-1FC9-45A8-981B-5A1EB0172CE5}"/>
    <dgm:cxn modelId="{92E42810-1BB3-4F66-8AAE-F24B80DF2C0C}" type="presOf" srcId="{6E72F72C-1522-433A-B70B-154FA4AA8FBB}" destId="{E0608B18-80EB-4119-BDC4-DF780F184CC2}" srcOrd="0" destOrd="0" presId="urn:microsoft.com/office/officeart/2005/8/layout/vList2"/>
    <dgm:cxn modelId="{C4619CB7-812D-4B5F-92CA-52F41C1C49E4}" type="presOf" srcId="{DC38500D-F18B-4B39-BEF2-BD8689A1F344}" destId="{BF6CF560-DD80-4B6F-864C-8FFA10BDEAB0}" srcOrd="0" destOrd="0" presId="urn:microsoft.com/office/officeart/2005/8/layout/vList2"/>
    <dgm:cxn modelId="{03BA0C94-0394-4387-88A5-36C23AFD9C51}" srcId="{8BE6806C-8DA2-4D85-BB76-2811F9363992}" destId="{EDE36711-617E-4072-ADCF-E8621B84C485}" srcOrd="4" destOrd="0" parTransId="{19181B03-5DF4-47F6-A0AC-81B534AD0811}" sibTransId="{C1EFAF19-1C06-4AEB-94AB-679071EF8816}"/>
    <dgm:cxn modelId="{5D66D1E0-B3B3-4BEB-BFBE-1AAEF5424C64}" type="presOf" srcId="{A8FFE1FE-30DD-45C1-9C7C-A8192D1DC7CE}" destId="{7C22296A-C8EB-4B52-A2DA-EE8388C1B724}" srcOrd="0" destOrd="0" presId="urn:microsoft.com/office/officeart/2005/8/layout/vList2"/>
    <dgm:cxn modelId="{B9CB4F53-6A24-455D-A617-2A6939F3E985}" srcId="{8BE6806C-8DA2-4D85-BB76-2811F9363992}" destId="{6E72F72C-1522-433A-B70B-154FA4AA8FBB}" srcOrd="2" destOrd="0" parTransId="{199F0B38-81A9-44A5-88A2-37FC6F23CEA1}" sibTransId="{547695D9-715E-4CEB-B8AE-3C7B3F86A106}"/>
    <dgm:cxn modelId="{28B09550-9DA4-4A2D-8CFB-01497B6DB0C2}" srcId="{8BE6806C-8DA2-4D85-BB76-2811F9363992}" destId="{813D2030-0611-4692-BDB7-727098E86AB5}" srcOrd="3" destOrd="0" parTransId="{65284E5F-5F0D-4550-B405-969F0EC645C1}" sibTransId="{7C24BADF-D04F-4897-957C-17135A1D53EA}"/>
    <dgm:cxn modelId="{87037A22-8241-4E38-9769-79B6C47BCE01}" type="presParOf" srcId="{A1269430-AFEB-4717-A05A-5520CD6D6F5F}" destId="{BF6CF560-DD80-4B6F-864C-8FFA10BDEAB0}" srcOrd="0" destOrd="0" presId="urn:microsoft.com/office/officeart/2005/8/layout/vList2"/>
    <dgm:cxn modelId="{AF5BBF09-6230-4FEF-AE35-86B863EB0139}" type="presParOf" srcId="{A1269430-AFEB-4717-A05A-5520CD6D6F5F}" destId="{013838BF-B087-456C-996B-31B3C2CC3EDE}" srcOrd="1" destOrd="0" presId="urn:microsoft.com/office/officeart/2005/8/layout/vList2"/>
    <dgm:cxn modelId="{C77EB270-085E-4986-A26A-1F31E7FC07D0}" type="presParOf" srcId="{A1269430-AFEB-4717-A05A-5520CD6D6F5F}" destId="{7C22296A-C8EB-4B52-A2DA-EE8388C1B724}" srcOrd="2" destOrd="0" presId="urn:microsoft.com/office/officeart/2005/8/layout/vList2"/>
    <dgm:cxn modelId="{52BB6D6F-F18F-4D17-B3CF-F9CFB2367E76}" type="presParOf" srcId="{A1269430-AFEB-4717-A05A-5520CD6D6F5F}" destId="{8AB41D91-18EE-49AF-BB43-7423C6563F52}" srcOrd="3" destOrd="0" presId="urn:microsoft.com/office/officeart/2005/8/layout/vList2"/>
    <dgm:cxn modelId="{7F140FB7-ECB7-4100-80F4-70DA2DA2E26B}" type="presParOf" srcId="{A1269430-AFEB-4717-A05A-5520CD6D6F5F}" destId="{E0608B18-80EB-4119-BDC4-DF780F184CC2}" srcOrd="4" destOrd="0" presId="urn:microsoft.com/office/officeart/2005/8/layout/vList2"/>
    <dgm:cxn modelId="{1D25EFA6-8270-4087-B576-5FE567D95A11}" type="presParOf" srcId="{A1269430-AFEB-4717-A05A-5520CD6D6F5F}" destId="{84FC0B30-5261-4452-A846-8D09C04623E4}" srcOrd="5" destOrd="0" presId="urn:microsoft.com/office/officeart/2005/8/layout/vList2"/>
    <dgm:cxn modelId="{83A1710E-36BE-4EEF-A588-06B6E551093E}" type="presParOf" srcId="{A1269430-AFEB-4717-A05A-5520CD6D6F5F}" destId="{724259AA-DB80-4286-965F-A6B564AB44B0}" srcOrd="6" destOrd="0" presId="urn:microsoft.com/office/officeart/2005/8/layout/vList2"/>
    <dgm:cxn modelId="{0E1EE9BF-C840-4B44-9211-68FEFACFD40E}" type="presParOf" srcId="{A1269430-AFEB-4717-A05A-5520CD6D6F5F}" destId="{74E91B64-396A-4A31-8694-5CC49F07F213}" srcOrd="7" destOrd="0" presId="urn:microsoft.com/office/officeart/2005/8/layout/vList2"/>
    <dgm:cxn modelId="{BDF8A929-273E-414A-B2E4-986E166A88D4}" type="presParOf" srcId="{A1269430-AFEB-4717-A05A-5520CD6D6F5F}" destId="{09B1369D-39A7-4256-912F-09DB5C05FC8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8/layout/AlternatingPictureBlocks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6E72F72C-1522-433A-B70B-154FA4AA8FBB}">
      <dgm:prSet phldrT="[Text]" custT="1"/>
      <dgm:spPr>
        <a:gradFill flip="none" rotWithShape="0">
          <a:gsLst>
            <a:gs pos="0">
              <a:schemeClr val="accent1">
                <a:lumMod val="75000"/>
                <a:shade val="30000"/>
                <a:satMod val="115000"/>
              </a:schemeClr>
            </a:gs>
            <a:gs pos="50000">
              <a:schemeClr val="accent1">
                <a:lumMod val="75000"/>
                <a:shade val="67500"/>
                <a:satMod val="115000"/>
              </a:schemeClr>
            </a:gs>
            <a:gs pos="100000">
              <a:schemeClr val="accent1">
                <a:lumMod val="75000"/>
                <a:shade val="100000"/>
                <a:satMod val="115000"/>
              </a:schemeClr>
            </a:gs>
          </a:gsLst>
          <a:lin ang="5400000" scaled="1"/>
          <a:tileRect/>
        </a:gradFill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endParaRPr lang="en-MY" sz="2000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199F0B38-81A9-44A5-88A2-37FC6F23CEA1}" type="parTrans" cxnId="{B9CB4F53-6A24-455D-A617-2A6939F3E985}">
      <dgm:prSet/>
      <dgm:spPr/>
      <dgm:t>
        <a:bodyPr/>
        <a:lstStyle/>
        <a:p>
          <a:endParaRPr lang="en-MY"/>
        </a:p>
      </dgm:t>
    </dgm:pt>
    <dgm:pt modelId="{547695D9-715E-4CEB-B8AE-3C7B3F86A106}" type="sibTrans" cxnId="{B9CB4F53-6A24-455D-A617-2A6939F3E985}">
      <dgm:prSet/>
      <dgm:spPr/>
      <dgm:t>
        <a:bodyPr/>
        <a:lstStyle/>
        <a:p>
          <a:endParaRPr lang="en-MY"/>
        </a:p>
      </dgm:t>
    </dgm:pt>
    <dgm:pt modelId="{0BE16F21-8F8A-493E-B6A1-33FA62ED657F}">
      <dgm:prSet/>
      <dgm:spPr>
        <a:gradFill flip="none" rotWithShape="0">
          <a:gsLst>
            <a:gs pos="0">
              <a:schemeClr val="accent1">
                <a:lumMod val="75000"/>
                <a:shade val="30000"/>
                <a:satMod val="115000"/>
              </a:schemeClr>
            </a:gs>
            <a:gs pos="50000">
              <a:schemeClr val="accent1">
                <a:lumMod val="75000"/>
                <a:shade val="67500"/>
                <a:satMod val="115000"/>
              </a:schemeClr>
            </a:gs>
            <a:gs pos="100000">
              <a:schemeClr val="accent1">
                <a:lumMod val="75000"/>
                <a:shade val="100000"/>
                <a:satMod val="115000"/>
              </a:schemeClr>
            </a:gs>
          </a:gsLst>
          <a:lin ang="5400000" scaled="1"/>
          <a:tileRect/>
        </a:gradFill>
      </dgm:spPr>
      <dgm:t>
        <a:bodyPr/>
        <a:lstStyle/>
        <a:p>
          <a:pPr algn="l"/>
          <a:endParaRPr lang="en-US" dirty="0"/>
        </a:p>
      </dgm:t>
    </dgm:pt>
    <dgm:pt modelId="{6EAB9E8B-CDF4-435D-941C-E1E0395DCBA3}" type="parTrans" cxnId="{CBEB6328-CE77-40B4-BF26-ABF3B25ABEDB}">
      <dgm:prSet/>
      <dgm:spPr/>
      <dgm:t>
        <a:bodyPr/>
        <a:lstStyle/>
        <a:p>
          <a:endParaRPr lang="en-US"/>
        </a:p>
      </dgm:t>
    </dgm:pt>
    <dgm:pt modelId="{8FB80C55-C851-4A04-B00B-99E929968EF2}" type="sibTrans" cxnId="{CBEB6328-CE77-40B4-BF26-ABF3B25ABEDB}">
      <dgm:prSet/>
      <dgm:spPr/>
      <dgm:t>
        <a:bodyPr/>
        <a:lstStyle/>
        <a:p>
          <a:endParaRPr lang="en-US"/>
        </a:p>
      </dgm:t>
    </dgm:pt>
    <dgm:pt modelId="{70D07F55-A741-4E6C-8CB5-A4B7203F40BD}" type="pres">
      <dgm:prSet presAssocID="{8BE6806C-8DA2-4D85-BB76-2811F936399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9650EC-7AB9-4E74-BE58-98A359453A6F}" type="pres">
      <dgm:prSet presAssocID="{6E72F72C-1522-433A-B70B-154FA4AA8FBB}" presName="comp" presStyleCnt="0"/>
      <dgm:spPr/>
    </dgm:pt>
    <dgm:pt modelId="{65B6FF75-14D0-4E89-BBD6-6E30CB6D5E94}" type="pres">
      <dgm:prSet presAssocID="{6E72F72C-1522-433A-B70B-154FA4AA8FBB}" presName="rect2" presStyleLbl="node1" presStyleIdx="0" presStyleCnt="1" custLinFactNeighborX="-137" custLinFactNeighborY="-1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0DA188-0BC7-4C6D-98BA-12B1FEE0B828}" type="pres">
      <dgm:prSet presAssocID="{6E72F72C-1522-433A-B70B-154FA4AA8FBB}" presName="rect1" presStyleLbl="lnNode1" presStyleIdx="0" presStyleCnt="1"/>
      <dgm:spPr/>
    </dgm:pt>
  </dgm:ptLst>
  <dgm:cxnLst>
    <dgm:cxn modelId="{B9CB4F53-6A24-455D-A617-2A6939F3E985}" srcId="{8BE6806C-8DA2-4D85-BB76-2811F9363992}" destId="{6E72F72C-1522-433A-B70B-154FA4AA8FBB}" srcOrd="0" destOrd="0" parTransId="{199F0B38-81A9-44A5-88A2-37FC6F23CEA1}" sibTransId="{547695D9-715E-4CEB-B8AE-3C7B3F86A106}"/>
    <dgm:cxn modelId="{CBEB6328-CE77-40B4-BF26-ABF3B25ABEDB}" srcId="{6E72F72C-1522-433A-B70B-154FA4AA8FBB}" destId="{0BE16F21-8F8A-493E-B6A1-33FA62ED657F}" srcOrd="0" destOrd="0" parTransId="{6EAB9E8B-CDF4-435D-941C-E1E0395DCBA3}" sibTransId="{8FB80C55-C851-4A04-B00B-99E929968EF2}"/>
    <dgm:cxn modelId="{A5174E6E-6DF5-42BE-85D8-54EBB9907797}" type="presOf" srcId="{6E72F72C-1522-433A-B70B-154FA4AA8FBB}" destId="{65B6FF75-14D0-4E89-BBD6-6E30CB6D5E94}" srcOrd="0" destOrd="0" presId="urn:microsoft.com/office/officeart/2008/layout/AlternatingPictureBlocks"/>
    <dgm:cxn modelId="{826948F4-1D5B-492D-A3AB-7BBABDD326DB}" type="presOf" srcId="{8BE6806C-8DA2-4D85-BB76-2811F9363992}" destId="{70D07F55-A741-4E6C-8CB5-A4B7203F40BD}" srcOrd="0" destOrd="0" presId="urn:microsoft.com/office/officeart/2008/layout/AlternatingPictureBlocks"/>
    <dgm:cxn modelId="{B11D3163-C5EF-447A-AB67-2CA2F14B70D2}" type="presOf" srcId="{0BE16F21-8F8A-493E-B6A1-33FA62ED657F}" destId="{65B6FF75-14D0-4E89-BBD6-6E30CB6D5E94}" srcOrd="0" destOrd="1" presId="urn:microsoft.com/office/officeart/2008/layout/AlternatingPictureBlocks"/>
    <dgm:cxn modelId="{54D77CA8-6F92-4274-ABFE-37A747F7E8AC}" type="presParOf" srcId="{70D07F55-A741-4E6C-8CB5-A4B7203F40BD}" destId="{649650EC-7AB9-4E74-BE58-98A359453A6F}" srcOrd="0" destOrd="0" presId="urn:microsoft.com/office/officeart/2008/layout/AlternatingPictureBlocks"/>
    <dgm:cxn modelId="{349E09B1-B1D7-41FD-9C80-BBB1BC0F6E9F}" type="presParOf" srcId="{649650EC-7AB9-4E74-BE58-98A359453A6F}" destId="{65B6FF75-14D0-4E89-BBD6-6E30CB6D5E94}" srcOrd="0" destOrd="0" presId="urn:microsoft.com/office/officeart/2008/layout/AlternatingPictureBlocks"/>
    <dgm:cxn modelId="{7710B8A3-5E0C-4D76-80A0-A0ADBA1D9657}" type="presParOf" srcId="{649650EC-7AB9-4E74-BE58-98A359453A6F}" destId="{190DA188-0BC7-4C6D-98BA-12B1FEE0B828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5/8/layout/vList2" loCatId="list" qsTypeId="urn:microsoft.com/office/officeart/2005/8/quickstyle/3d2" qsCatId="3D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EDE36711-617E-4072-ADCF-E8621B84C485}">
      <dgm:prSet phldrT="[Text]" custT="1"/>
      <dgm:spPr>
        <a:solidFill>
          <a:srgbClr val="FF6600"/>
        </a:solidFill>
      </dgm:spPr>
      <dgm:t>
        <a:bodyPr/>
        <a:lstStyle/>
        <a:p>
          <a:pPr algn="ctr"/>
          <a:r>
            <a:rPr lang="en-MY" sz="2000" b="1" smtClean="0">
              <a:effectLst/>
              <a:latin typeface="Arial Black" pitchFamily="34" charset="0"/>
            </a:rPr>
            <a:t> </a:t>
          </a:r>
          <a:endParaRPr lang="en-MY" sz="2000" b="1" dirty="0">
            <a:effectLst/>
            <a:latin typeface="Arial Black" pitchFamily="34" charset="0"/>
          </a:endParaRPr>
        </a:p>
      </dgm:t>
    </dgm:pt>
    <dgm:pt modelId="{19181B03-5DF4-47F6-A0AC-81B534AD0811}" type="parTrans" cxnId="{03BA0C94-0394-4387-88A5-36C23AFD9C51}">
      <dgm:prSet/>
      <dgm:spPr/>
      <dgm:t>
        <a:bodyPr/>
        <a:lstStyle/>
        <a:p>
          <a:endParaRPr lang="en-MY"/>
        </a:p>
      </dgm:t>
    </dgm:pt>
    <dgm:pt modelId="{C1EFAF19-1C06-4AEB-94AB-679071EF8816}" type="sibTrans" cxnId="{03BA0C94-0394-4387-88A5-36C23AFD9C51}">
      <dgm:prSet/>
      <dgm:spPr/>
      <dgm:t>
        <a:bodyPr/>
        <a:lstStyle/>
        <a:p>
          <a:endParaRPr lang="en-MY"/>
        </a:p>
      </dgm:t>
    </dgm:pt>
    <dgm:pt modelId="{765E599C-E90D-43E1-829C-F2A3336FEAED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MY" b="1" dirty="0" err="1" smtClean="0">
              <a:latin typeface="Calibri" panose="020F0502020204030204" pitchFamily="34" charset="0"/>
            </a:rPr>
            <a:t>Menyelaraskan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promosi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bagi</a:t>
          </a:r>
          <a:r>
            <a:rPr lang="en-MY" b="1" dirty="0" smtClean="0">
              <a:latin typeface="Calibri" panose="020F0502020204030204" pitchFamily="34" charset="0"/>
            </a:rPr>
            <a:t> program di USIM agar </a:t>
          </a:r>
          <a:r>
            <a:rPr lang="en-MY" b="1" dirty="0" err="1" smtClean="0">
              <a:latin typeface="Calibri" panose="020F0502020204030204" pitchFamily="34" charset="0"/>
            </a:rPr>
            <a:t>pihak</a:t>
          </a:r>
          <a:r>
            <a:rPr lang="en-MY" b="1" dirty="0" smtClean="0">
              <a:latin typeface="Calibri" panose="020F0502020204030204" pitchFamily="34" charset="0"/>
            </a:rPr>
            <a:t> Media </a:t>
          </a:r>
          <a:r>
            <a:rPr lang="en-MY" b="1" dirty="0" err="1" smtClean="0">
              <a:latin typeface="Calibri" panose="020F0502020204030204" pitchFamily="34" charset="0"/>
            </a:rPr>
            <a:t>mudah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untuk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mendapatkan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maklumat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dan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pihak</a:t>
          </a:r>
          <a:r>
            <a:rPr lang="en-MY" b="1" dirty="0" smtClean="0">
              <a:latin typeface="Calibri" panose="020F0502020204030204" pitchFamily="34" charset="0"/>
            </a:rPr>
            <a:t> yang </a:t>
          </a:r>
          <a:r>
            <a:rPr lang="en-MY" b="1" dirty="0" err="1" smtClean="0">
              <a:latin typeface="Calibri" panose="020F0502020204030204" pitchFamily="34" charset="0"/>
            </a:rPr>
            <a:t>boleh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memberikan</a:t>
          </a:r>
          <a:r>
            <a:rPr lang="en-MY" b="1" dirty="0" smtClean="0">
              <a:latin typeface="Calibri" panose="020F0502020204030204" pitchFamily="34" charset="0"/>
            </a:rPr>
            <a:t> input </a:t>
          </a:r>
          <a:r>
            <a:rPr lang="en-MY" b="1" dirty="0" err="1" smtClean="0">
              <a:latin typeface="Calibri" panose="020F0502020204030204" pitchFamily="34" charset="0"/>
            </a:rPr>
            <a:t>sesuatu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perkara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dengan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segera</a:t>
          </a:r>
          <a:endParaRPr lang="en-MY" b="1" dirty="0">
            <a:latin typeface="Calibri" panose="020F0502020204030204" pitchFamily="34" charset="0"/>
          </a:endParaRPr>
        </a:p>
      </dgm:t>
    </dgm:pt>
    <dgm:pt modelId="{FB51A63C-9F82-432E-BD03-FE5C45A50813}" type="parTrans" cxnId="{765BF14A-990F-4B5F-9762-834CC8D5220E}">
      <dgm:prSet/>
      <dgm:spPr/>
      <dgm:t>
        <a:bodyPr/>
        <a:lstStyle/>
        <a:p>
          <a:endParaRPr lang="en-US"/>
        </a:p>
      </dgm:t>
    </dgm:pt>
    <dgm:pt modelId="{B9D6E022-B5C8-45C4-872F-4E16B55E46DE}" type="sibTrans" cxnId="{765BF14A-990F-4B5F-9762-834CC8D5220E}">
      <dgm:prSet/>
      <dgm:spPr/>
      <dgm:t>
        <a:bodyPr/>
        <a:lstStyle/>
        <a:p>
          <a:endParaRPr lang="en-US"/>
        </a:p>
      </dgm:t>
    </dgm:pt>
    <dgm:pt modelId="{F85E71A4-3068-47E7-A456-612DEA227423}">
      <dgm:prSet/>
      <dgm:spPr>
        <a:solidFill>
          <a:srgbClr val="669900"/>
        </a:solidFill>
      </dgm:spPr>
      <dgm:t>
        <a:bodyPr/>
        <a:lstStyle/>
        <a:p>
          <a:r>
            <a:rPr lang="en-MY" b="1" dirty="0" err="1" smtClean="0">
              <a:latin typeface="Calibri" panose="020F0502020204030204" pitchFamily="34" charset="0"/>
            </a:rPr>
            <a:t>Sesi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bersama</a:t>
          </a:r>
          <a:r>
            <a:rPr lang="en-MY" b="1" dirty="0" smtClean="0">
              <a:latin typeface="Calibri" panose="020F0502020204030204" pitchFamily="34" charset="0"/>
            </a:rPr>
            <a:t> Media </a:t>
          </a:r>
          <a:r>
            <a:rPr lang="en-MY" b="1" dirty="0" err="1" smtClean="0">
              <a:latin typeface="Calibri" panose="020F0502020204030204" pitchFamily="34" charset="0"/>
            </a:rPr>
            <a:t>perlu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diadakan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secara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berkala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dan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sistematik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bagi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memastikan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hubungan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baik</a:t>
          </a:r>
          <a:r>
            <a:rPr lang="en-MY" b="1" dirty="0" smtClean="0">
              <a:latin typeface="Calibri" panose="020F0502020204030204" pitchFamily="34" charset="0"/>
            </a:rPr>
            <a:t> di </a:t>
          </a:r>
          <a:r>
            <a:rPr lang="en-MY" b="1" dirty="0" err="1" smtClean="0">
              <a:latin typeface="Calibri" panose="020F0502020204030204" pitchFamily="34" charset="0"/>
            </a:rPr>
            <a:t>Antara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pihak</a:t>
          </a:r>
          <a:r>
            <a:rPr lang="en-MY" b="1" dirty="0" smtClean="0">
              <a:latin typeface="Calibri" panose="020F0502020204030204" pitchFamily="34" charset="0"/>
            </a:rPr>
            <a:t> USIM </a:t>
          </a:r>
          <a:r>
            <a:rPr lang="en-MY" b="1" dirty="0" err="1" smtClean="0">
              <a:latin typeface="Calibri" panose="020F0502020204030204" pitchFamily="34" charset="0"/>
            </a:rPr>
            <a:t>dan</a:t>
          </a:r>
          <a:r>
            <a:rPr lang="en-MY" b="1" dirty="0" smtClean="0">
              <a:latin typeface="Calibri" panose="020F0502020204030204" pitchFamily="34" charset="0"/>
            </a:rPr>
            <a:t> Media</a:t>
          </a:r>
          <a:endParaRPr lang="en-MY" b="1" dirty="0">
            <a:latin typeface="Calibri" panose="020F0502020204030204" pitchFamily="34" charset="0"/>
          </a:endParaRPr>
        </a:p>
      </dgm:t>
    </dgm:pt>
    <dgm:pt modelId="{B12107D7-8D0B-4D42-8959-21002906AB61}" type="parTrans" cxnId="{66B271B5-0D97-48A8-9F2A-C2B332D16E4C}">
      <dgm:prSet/>
      <dgm:spPr/>
      <dgm:t>
        <a:bodyPr/>
        <a:lstStyle/>
        <a:p>
          <a:endParaRPr lang="en-US"/>
        </a:p>
      </dgm:t>
    </dgm:pt>
    <dgm:pt modelId="{AC7C69FD-818C-45D8-97FE-D08034D3DDFA}" type="sibTrans" cxnId="{66B271B5-0D97-48A8-9F2A-C2B332D16E4C}">
      <dgm:prSet/>
      <dgm:spPr/>
      <dgm:t>
        <a:bodyPr/>
        <a:lstStyle/>
        <a:p>
          <a:endParaRPr lang="en-US"/>
        </a:p>
      </dgm:t>
    </dgm:pt>
    <dgm:pt modelId="{D1D7B7CD-C6F4-41F8-949F-E8AA5D4B108A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MY" b="1" dirty="0" err="1" smtClean="0">
              <a:latin typeface="Calibri" panose="020F0502020204030204" pitchFamily="34" charset="0"/>
            </a:rPr>
            <a:t>Memberikan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latihan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kepada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Pegawai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Pengurusan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dan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Profesional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sebagai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penyedia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maklumat</a:t>
          </a:r>
          <a:r>
            <a:rPr lang="en-MY" b="1" dirty="0" smtClean="0">
              <a:latin typeface="Calibri" panose="020F0502020204030204" pitchFamily="34" charset="0"/>
            </a:rPr>
            <a:t>/</a:t>
          </a:r>
          <a:r>
            <a:rPr lang="en-MY" b="1" dirty="0" err="1" smtClean="0">
              <a:latin typeface="Calibri" panose="020F0502020204030204" pitchFamily="34" charset="0"/>
            </a:rPr>
            <a:t>artikel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bagi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hebahan</a:t>
          </a:r>
          <a:r>
            <a:rPr lang="en-MY" b="1" dirty="0" smtClean="0">
              <a:latin typeface="Calibri" panose="020F0502020204030204" pitchFamily="34" charset="0"/>
            </a:rPr>
            <a:t> program PTJ </a:t>
          </a:r>
          <a:r>
            <a:rPr lang="en-MY" b="1" dirty="0" err="1" smtClean="0">
              <a:latin typeface="Calibri" panose="020F0502020204030204" pitchFamily="34" charset="0"/>
            </a:rPr>
            <a:t>kepada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pihak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STRACOmm</a:t>
          </a:r>
          <a:endParaRPr lang="en-MY" b="1" dirty="0">
            <a:latin typeface="Calibri" panose="020F0502020204030204" pitchFamily="34" charset="0"/>
          </a:endParaRPr>
        </a:p>
      </dgm:t>
    </dgm:pt>
    <dgm:pt modelId="{9DBBFF21-66A2-4AC2-B78F-CAA751DD551F}" type="parTrans" cxnId="{A33AFF31-72B6-42F0-B64B-B5BFE9F7B816}">
      <dgm:prSet/>
      <dgm:spPr/>
      <dgm:t>
        <a:bodyPr/>
        <a:lstStyle/>
        <a:p>
          <a:endParaRPr lang="en-US"/>
        </a:p>
      </dgm:t>
    </dgm:pt>
    <dgm:pt modelId="{922B5B5E-14B1-4FD6-B45F-8327D5A3F258}" type="sibTrans" cxnId="{A33AFF31-72B6-42F0-B64B-B5BFE9F7B816}">
      <dgm:prSet/>
      <dgm:spPr/>
      <dgm:t>
        <a:bodyPr/>
        <a:lstStyle/>
        <a:p>
          <a:endParaRPr lang="en-US"/>
        </a:p>
      </dgm:t>
    </dgm:pt>
    <dgm:pt modelId="{A4CB3F3C-1DCA-43B0-A352-4717DA67CB40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MY" sz="1800" b="1" dirty="0" err="1" smtClean="0">
              <a:latin typeface="Calibri" panose="020F0502020204030204" pitchFamily="34" charset="0"/>
            </a:rPr>
            <a:t>Mempromosikan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identiti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Negeri</a:t>
          </a:r>
          <a:r>
            <a:rPr lang="en-MY" sz="1800" b="1" dirty="0" smtClean="0">
              <a:latin typeface="Calibri" panose="020F0502020204030204" pitchFamily="34" charset="0"/>
            </a:rPr>
            <a:t> Sembilan di USIM</a:t>
          </a:r>
        </a:p>
      </dgm:t>
    </dgm:pt>
    <dgm:pt modelId="{D8A4CE24-96C9-483E-A1F5-94017312D43C}" type="parTrans" cxnId="{6841A097-B642-40C5-8D7A-D775CA3FE749}">
      <dgm:prSet/>
      <dgm:spPr/>
      <dgm:t>
        <a:bodyPr/>
        <a:lstStyle/>
        <a:p>
          <a:endParaRPr lang="en-US"/>
        </a:p>
      </dgm:t>
    </dgm:pt>
    <dgm:pt modelId="{56EE1980-E301-4441-BB2F-8EA6E0803BC9}" type="sibTrans" cxnId="{6841A097-B642-40C5-8D7A-D775CA3FE749}">
      <dgm:prSet/>
      <dgm:spPr/>
      <dgm:t>
        <a:bodyPr/>
        <a:lstStyle/>
        <a:p>
          <a:endParaRPr lang="en-US"/>
        </a:p>
      </dgm:t>
    </dgm:pt>
    <dgm:pt modelId="{7FDCA548-8D71-4833-888A-B93D392264D8}" type="pres">
      <dgm:prSet presAssocID="{8BE6806C-8DA2-4D85-BB76-2811F93639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E4C4E8-1CED-427A-AF37-35CC667A3411}" type="pres">
      <dgm:prSet presAssocID="{A4CB3F3C-1DCA-43B0-A352-4717DA67CB40}" presName="parentText" presStyleLbl="node1" presStyleIdx="0" presStyleCnt="5" custLinFactNeighborX="-69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888259-2DEF-4559-9621-FB00F623DC0C}" type="pres">
      <dgm:prSet presAssocID="{56EE1980-E301-4441-BB2F-8EA6E0803BC9}" presName="spacer" presStyleCnt="0"/>
      <dgm:spPr/>
      <dgm:t>
        <a:bodyPr/>
        <a:lstStyle/>
        <a:p>
          <a:endParaRPr lang="en-US"/>
        </a:p>
      </dgm:t>
    </dgm:pt>
    <dgm:pt modelId="{AFDE0BD9-3831-49C0-BB91-1359EEB5C55A}" type="pres">
      <dgm:prSet presAssocID="{D1D7B7CD-C6F4-41F8-949F-E8AA5D4B108A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B350F7-761C-4254-846D-D22BE80C6D60}" type="pres">
      <dgm:prSet presAssocID="{922B5B5E-14B1-4FD6-B45F-8327D5A3F258}" presName="spacer" presStyleCnt="0"/>
      <dgm:spPr/>
      <dgm:t>
        <a:bodyPr/>
        <a:lstStyle/>
        <a:p>
          <a:endParaRPr lang="en-US"/>
        </a:p>
      </dgm:t>
    </dgm:pt>
    <dgm:pt modelId="{A1EEC0B7-B8F9-4667-BBD2-07F27E52071C}" type="pres">
      <dgm:prSet presAssocID="{F85E71A4-3068-47E7-A456-612DEA22742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D5EE06-8273-4432-9B1C-349E029423B1}" type="pres">
      <dgm:prSet presAssocID="{AC7C69FD-818C-45D8-97FE-D08034D3DDFA}" presName="spacer" presStyleCnt="0"/>
      <dgm:spPr/>
      <dgm:t>
        <a:bodyPr/>
        <a:lstStyle/>
        <a:p>
          <a:endParaRPr lang="en-US"/>
        </a:p>
      </dgm:t>
    </dgm:pt>
    <dgm:pt modelId="{A183CDDA-3CF1-4263-8FA8-E5262A589C3B}" type="pres">
      <dgm:prSet presAssocID="{765E599C-E90D-43E1-829C-F2A3336FEAE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1EC53-C327-433B-B4DE-34EC6C8C9CE8}" type="pres">
      <dgm:prSet presAssocID="{B9D6E022-B5C8-45C4-872F-4E16B55E46DE}" presName="spacer" presStyleCnt="0"/>
      <dgm:spPr/>
      <dgm:t>
        <a:bodyPr/>
        <a:lstStyle/>
        <a:p>
          <a:endParaRPr lang="en-US"/>
        </a:p>
      </dgm:t>
    </dgm:pt>
    <dgm:pt modelId="{21FA836A-0553-4C12-957E-709DDEAEDACC}" type="pres">
      <dgm:prSet presAssocID="{EDE36711-617E-4072-ADCF-E8621B84C485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9E0EE28-BD35-43E7-BDF3-BDBBE71FA642}" type="presOf" srcId="{F85E71A4-3068-47E7-A456-612DEA227423}" destId="{A1EEC0B7-B8F9-4667-BBD2-07F27E52071C}" srcOrd="0" destOrd="0" presId="urn:microsoft.com/office/officeart/2005/8/layout/vList2"/>
    <dgm:cxn modelId="{6AE91D21-F336-42F1-8559-38744ACAE66A}" type="presOf" srcId="{EDE36711-617E-4072-ADCF-E8621B84C485}" destId="{21FA836A-0553-4C12-957E-709DDEAEDACC}" srcOrd="0" destOrd="0" presId="urn:microsoft.com/office/officeart/2005/8/layout/vList2"/>
    <dgm:cxn modelId="{A33AFF31-72B6-42F0-B64B-B5BFE9F7B816}" srcId="{8BE6806C-8DA2-4D85-BB76-2811F9363992}" destId="{D1D7B7CD-C6F4-41F8-949F-E8AA5D4B108A}" srcOrd="1" destOrd="0" parTransId="{9DBBFF21-66A2-4AC2-B78F-CAA751DD551F}" sibTransId="{922B5B5E-14B1-4FD6-B45F-8327D5A3F258}"/>
    <dgm:cxn modelId="{B78C5EBF-3FF6-4B24-BBEA-697702F7917C}" type="presOf" srcId="{A4CB3F3C-1DCA-43B0-A352-4717DA67CB40}" destId="{0AE4C4E8-1CED-427A-AF37-35CC667A3411}" srcOrd="0" destOrd="0" presId="urn:microsoft.com/office/officeart/2005/8/layout/vList2"/>
    <dgm:cxn modelId="{6841A097-B642-40C5-8D7A-D775CA3FE749}" srcId="{8BE6806C-8DA2-4D85-BB76-2811F9363992}" destId="{A4CB3F3C-1DCA-43B0-A352-4717DA67CB40}" srcOrd="0" destOrd="0" parTransId="{D8A4CE24-96C9-483E-A1F5-94017312D43C}" sibTransId="{56EE1980-E301-4441-BB2F-8EA6E0803BC9}"/>
    <dgm:cxn modelId="{03BA0C94-0394-4387-88A5-36C23AFD9C51}" srcId="{8BE6806C-8DA2-4D85-BB76-2811F9363992}" destId="{EDE36711-617E-4072-ADCF-E8621B84C485}" srcOrd="4" destOrd="0" parTransId="{19181B03-5DF4-47F6-A0AC-81B534AD0811}" sibTransId="{C1EFAF19-1C06-4AEB-94AB-679071EF8816}"/>
    <dgm:cxn modelId="{66B271B5-0D97-48A8-9F2A-C2B332D16E4C}" srcId="{8BE6806C-8DA2-4D85-BB76-2811F9363992}" destId="{F85E71A4-3068-47E7-A456-612DEA227423}" srcOrd="2" destOrd="0" parTransId="{B12107D7-8D0B-4D42-8959-21002906AB61}" sibTransId="{AC7C69FD-818C-45D8-97FE-D08034D3DDFA}"/>
    <dgm:cxn modelId="{A32C3C11-5EC7-4E37-BCAC-2EDA6556DA16}" type="presOf" srcId="{D1D7B7CD-C6F4-41F8-949F-E8AA5D4B108A}" destId="{AFDE0BD9-3831-49C0-BB91-1359EEB5C55A}" srcOrd="0" destOrd="0" presId="urn:microsoft.com/office/officeart/2005/8/layout/vList2"/>
    <dgm:cxn modelId="{765BF14A-990F-4B5F-9762-834CC8D5220E}" srcId="{8BE6806C-8DA2-4D85-BB76-2811F9363992}" destId="{765E599C-E90D-43E1-829C-F2A3336FEAED}" srcOrd="3" destOrd="0" parTransId="{FB51A63C-9F82-432E-BD03-FE5C45A50813}" sibTransId="{B9D6E022-B5C8-45C4-872F-4E16B55E46DE}"/>
    <dgm:cxn modelId="{18EE54DD-9281-4FB0-BF3A-050697CFECAA}" type="presOf" srcId="{8BE6806C-8DA2-4D85-BB76-2811F9363992}" destId="{7FDCA548-8D71-4833-888A-B93D392264D8}" srcOrd="0" destOrd="0" presId="urn:microsoft.com/office/officeart/2005/8/layout/vList2"/>
    <dgm:cxn modelId="{93B38B23-736F-4862-A5A5-AB3C94F458BD}" type="presOf" srcId="{765E599C-E90D-43E1-829C-F2A3336FEAED}" destId="{A183CDDA-3CF1-4263-8FA8-E5262A589C3B}" srcOrd="0" destOrd="0" presId="urn:microsoft.com/office/officeart/2005/8/layout/vList2"/>
    <dgm:cxn modelId="{25D62046-1A33-48EB-B5AB-60AB2ECFF438}" type="presParOf" srcId="{7FDCA548-8D71-4833-888A-B93D392264D8}" destId="{0AE4C4E8-1CED-427A-AF37-35CC667A3411}" srcOrd="0" destOrd="0" presId="urn:microsoft.com/office/officeart/2005/8/layout/vList2"/>
    <dgm:cxn modelId="{C617DE65-2E08-4FDD-92B0-3EB0994D022C}" type="presParOf" srcId="{7FDCA548-8D71-4833-888A-B93D392264D8}" destId="{CD888259-2DEF-4559-9621-FB00F623DC0C}" srcOrd="1" destOrd="0" presId="urn:microsoft.com/office/officeart/2005/8/layout/vList2"/>
    <dgm:cxn modelId="{A4FFAAA6-1A87-4F9D-ACC9-2D436C9D4C74}" type="presParOf" srcId="{7FDCA548-8D71-4833-888A-B93D392264D8}" destId="{AFDE0BD9-3831-49C0-BB91-1359EEB5C55A}" srcOrd="2" destOrd="0" presId="urn:microsoft.com/office/officeart/2005/8/layout/vList2"/>
    <dgm:cxn modelId="{F19F8FF9-BCDC-4F42-AAA9-78A7CA4A3B9B}" type="presParOf" srcId="{7FDCA548-8D71-4833-888A-B93D392264D8}" destId="{36B350F7-761C-4254-846D-D22BE80C6D60}" srcOrd="3" destOrd="0" presId="urn:microsoft.com/office/officeart/2005/8/layout/vList2"/>
    <dgm:cxn modelId="{0F61A035-DC92-4E2C-BFC9-64E60B25749A}" type="presParOf" srcId="{7FDCA548-8D71-4833-888A-B93D392264D8}" destId="{A1EEC0B7-B8F9-4667-BBD2-07F27E52071C}" srcOrd="4" destOrd="0" presId="urn:microsoft.com/office/officeart/2005/8/layout/vList2"/>
    <dgm:cxn modelId="{7824C079-7E22-47A6-BA02-A227DE38B6B9}" type="presParOf" srcId="{7FDCA548-8D71-4833-888A-B93D392264D8}" destId="{78D5EE06-8273-4432-9B1C-349E029423B1}" srcOrd="5" destOrd="0" presId="urn:microsoft.com/office/officeart/2005/8/layout/vList2"/>
    <dgm:cxn modelId="{784B397A-FCBA-4854-88BE-34AAABB01FE7}" type="presParOf" srcId="{7FDCA548-8D71-4833-888A-B93D392264D8}" destId="{A183CDDA-3CF1-4263-8FA8-E5262A589C3B}" srcOrd="6" destOrd="0" presId="urn:microsoft.com/office/officeart/2005/8/layout/vList2"/>
    <dgm:cxn modelId="{CE54E0FE-D752-4D7B-8D5E-F84071D11E76}" type="presParOf" srcId="{7FDCA548-8D71-4833-888A-B93D392264D8}" destId="{CD01EC53-C327-433B-B4DE-34EC6C8C9CE8}" srcOrd="7" destOrd="0" presId="urn:microsoft.com/office/officeart/2005/8/layout/vList2"/>
    <dgm:cxn modelId="{71EF1D16-FAEE-4CB1-9D3C-B3094E1114AD}" type="presParOf" srcId="{7FDCA548-8D71-4833-888A-B93D392264D8}" destId="{21FA836A-0553-4C12-957E-709DDEAEDAC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5/8/layout/vList2" loCatId="list" qsTypeId="urn:microsoft.com/office/officeart/2005/8/quickstyle/3d2" qsCatId="3D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9EF83F75-D960-487D-B386-B39CB6819024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MY" b="1" dirty="0" err="1" smtClean="0">
              <a:latin typeface="Calibri" panose="020F0502020204030204" pitchFamily="34" charset="0"/>
            </a:rPr>
            <a:t>Menyediakan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pasukan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bagi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strategi</a:t>
          </a:r>
          <a:r>
            <a:rPr lang="en-MY" b="1" dirty="0" smtClean="0">
              <a:latin typeface="Calibri" panose="020F0502020204030204" pitchFamily="34" charset="0"/>
            </a:rPr>
            <a:t> di Media </a:t>
          </a:r>
          <a:r>
            <a:rPr lang="en-MY" b="1" dirty="0" err="1" smtClean="0">
              <a:latin typeface="Calibri" panose="020F0502020204030204" pitchFamily="34" charset="0"/>
            </a:rPr>
            <a:t>Sosial</a:t>
          </a:r>
          <a:endParaRPr lang="en-MY" b="1" dirty="0">
            <a:latin typeface="Calibri" panose="020F0502020204030204" pitchFamily="34" charset="0"/>
          </a:endParaRPr>
        </a:p>
      </dgm:t>
    </dgm:pt>
    <dgm:pt modelId="{C12E9E66-5EE2-4BB5-A73A-ED3078D1387F}" type="parTrans" cxnId="{01EE0518-9DDD-4A03-8F23-C281BEF6DA6A}">
      <dgm:prSet/>
      <dgm:spPr/>
      <dgm:t>
        <a:bodyPr/>
        <a:lstStyle/>
        <a:p>
          <a:endParaRPr lang="en-US"/>
        </a:p>
      </dgm:t>
    </dgm:pt>
    <dgm:pt modelId="{0C00C8CE-7C38-4EC9-B800-6B0F71A87901}" type="sibTrans" cxnId="{01EE0518-9DDD-4A03-8F23-C281BEF6DA6A}">
      <dgm:prSet/>
      <dgm:spPr/>
      <dgm:t>
        <a:bodyPr/>
        <a:lstStyle/>
        <a:p>
          <a:endParaRPr lang="en-US"/>
        </a:p>
      </dgm:t>
    </dgm:pt>
    <dgm:pt modelId="{1A94449F-6D3D-4D95-B579-9B0B88481091}">
      <dgm:prSet/>
      <dgm:spPr>
        <a:solidFill>
          <a:srgbClr val="FF0000"/>
        </a:solidFill>
      </dgm:spPr>
      <dgm:t>
        <a:bodyPr/>
        <a:lstStyle/>
        <a:p>
          <a:r>
            <a:rPr lang="en-MY" b="1" dirty="0" err="1" smtClean="0">
              <a:latin typeface="Calibri" panose="020F0502020204030204" pitchFamily="34" charset="0"/>
            </a:rPr>
            <a:t>Menyediakan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pasukan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penulis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artikel</a:t>
          </a:r>
          <a:r>
            <a:rPr lang="en-MY" b="1" dirty="0" smtClean="0">
              <a:latin typeface="Calibri" panose="020F0502020204030204" pitchFamily="34" charset="0"/>
            </a:rPr>
            <a:t> yang </a:t>
          </a:r>
          <a:r>
            <a:rPr lang="en-MY" b="1" dirty="0" err="1" smtClean="0">
              <a:latin typeface="Calibri" panose="020F0502020204030204" pitchFamily="34" charset="0"/>
            </a:rPr>
            <a:t>dapat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membantu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mempromosikan</a:t>
          </a:r>
          <a:r>
            <a:rPr lang="en-MY" b="1" dirty="0" smtClean="0">
              <a:latin typeface="Calibri" panose="020F0502020204030204" pitchFamily="34" charset="0"/>
            </a:rPr>
            <a:t> USIM</a:t>
          </a:r>
          <a:endParaRPr lang="en-MY" b="1" dirty="0">
            <a:latin typeface="Calibri" panose="020F0502020204030204" pitchFamily="34" charset="0"/>
          </a:endParaRPr>
        </a:p>
      </dgm:t>
    </dgm:pt>
    <dgm:pt modelId="{B9581B85-DE07-4ABE-BD33-AEA7646F6597}" type="parTrans" cxnId="{8CB6EEAA-EC05-4772-8C3D-8B3A0AC83D69}">
      <dgm:prSet/>
      <dgm:spPr/>
      <dgm:t>
        <a:bodyPr/>
        <a:lstStyle/>
        <a:p>
          <a:endParaRPr lang="en-US"/>
        </a:p>
      </dgm:t>
    </dgm:pt>
    <dgm:pt modelId="{B7618A03-2878-4E1A-B01C-DC15966C4EE2}" type="sibTrans" cxnId="{8CB6EEAA-EC05-4772-8C3D-8B3A0AC83D69}">
      <dgm:prSet/>
      <dgm:spPr/>
      <dgm:t>
        <a:bodyPr/>
        <a:lstStyle/>
        <a:p>
          <a:endParaRPr lang="en-US"/>
        </a:p>
      </dgm:t>
    </dgm:pt>
    <dgm:pt modelId="{A7FD2962-617B-4254-8EB1-8A142B3629A2}">
      <dgm:prSet/>
      <dgm:spPr>
        <a:solidFill>
          <a:srgbClr val="7030A0"/>
        </a:solidFill>
      </dgm:spPr>
      <dgm:t>
        <a:bodyPr/>
        <a:lstStyle/>
        <a:p>
          <a:r>
            <a:rPr lang="en-MY" b="1" dirty="0" err="1" smtClean="0">
              <a:latin typeface="Calibri" panose="020F0502020204030204" pitchFamily="34" charset="0"/>
            </a:rPr>
            <a:t>Penyediaan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kain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rentang</a:t>
          </a:r>
          <a:r>
            <a:rPr lang="en-MY" b="1" dirty="0" smtClean="0">
              <a:latin typeface="Calibri" panose="020F0502020204030204" pitchFamily="34" charset="0"/>
            </a:rPr>
            <a:t>, bunting, poster di USIM </a:t>
          </a:r>
          <a:r>
            <a:rPr lang="en-MY" b="1" dirty="0" err="1" smtClean="0">
              <a:latin typeface="Calibri" panose="020F0502020204030204" pitchFamily="34" charset="0"/>
            </a:rPr>
            <a:t>perlu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diselaraskan</a:t>
          </a:r>
          <a:r>
            <a:rPr lang="en-MY" b="1" dirty="0" smtClean="0">
              <a:latin typeface="Calibri" panose="020F0502020204030204" pitchFamily="34" charset="0"/>
            </a:rPr>
            <a:t> agar </a:t>
          </a:r>
          <a:r>
            <a:rPr lang="en-MY" b="1" dirty="0" err="1" smtClean="0">
              <a:latin typeface="Calibri" panose="020F0502020204030204" pitchFamily="34" charset="0"/>
            </a:rPr>
            <a:t>dapat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memberikan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imej</a:t>
          </a:r>
          <a:r>
            <a:rPr lang="en-MY" b="1" dirty="0" smtClean="0">
              <a:latin typeface="Calibri" panose="020F0502020204030204" pitchFamily="34" charset="0"/>
            </a:rPr>
            <a:t> yang </a:t>
          </a:r>
          <a:r>
            <a:rPr lang="en-MY" b="1" dirty="0" err="1" smtClean="0">
              <a:latin typeface="Calibri" panose="020F0502020204030204" pitchFamily="34" charset="0"/>
            </a:rPr>
            <a:t>positif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pada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Universiti</a:t>
          </a:r>
          <a:endParaRPr lang="en-MY" b="1" dirty="0">
            <a:latin typeface="Calibri" panose="020F0502020204030204" pitchFamily="34" charset="0"/>
          </a:endParaRPr>
        </a:p>
      </dgm:t>
    </dgm:pt>
    <dgm:pt modelId="{FAF290B9-52B7-4335-8ADE-F1069320FA4D}" type="parTrans" cxnId="{08ACC489-AB87-4FFD-A116-04CA355D7782}">
      <dgm:prSet/>
      <dgm:spPr/>
      <dgm:t>
        <a:bodyPr/>
        <a:lstStyle/>
        <a:p>
          <a:endParaRPr lang="en-US"/>
        </a:p>
      </dgm:t>
    </dgm:pt>
    <dgm:pt modelId="{3CAF3A8F-5915-4DDD-B83F-1B1A8CCF122D}" type="sibTrans" cxnId="{08ACC489-AB87-4FFD-A116-04CA355D7782}">
      <dgm:prSet/>
      <dgm:spPr/>
      <dgm:t>
        <a:bodyPr/>
        <a:lstStyle/>
        <a:p>
          <a:endParaRPr lang="en-US"/>
        </a:p>
      </dgm:t>
    </dgm:pt>
    <dgm:pt modelId="{E9D1FC97-E2E7-4ADE-99AD-9042524B13F2}">
      <dgm:prSet/>
      <dgm:spPr>
        <a:solidFill>
          <a:srgbClr val="0033CC"/>
        </a:solidFill>
      </dgm:spPr>
      <dgm:t>
        <a:bodyPr/>
        <a:lstStyle/>
        <a:p>
          <a:r>
            <a:rPr lang="en-MY" b="1" dirty="0" err="1" smtClean="0">
              <a:latin typeface="Calibri" panose="020F0502020204030204" pitchFamily="34" charset="0"/>
            </a:rPr>
            <a:t>Penyediaan</a:t>
          </a:r>
          <a:r>
            <a:rPr lang="en-MY" b="1" dirty="0" smtClean="0">
              <a:latin typeface="Calibri" panose="020F0502020204030204" pitchFamily="34" charset="0"/>
            </a:rPr>
            <a:t> data-data </a:t>
          </a:r>
          <a:r>
            <a:rPr lang="en-MY" b="1" dirty="0" err="1" smtClean="0">
              <a:latin typeface="Calibri" panose="020F0502020204030204" pitchFamily="34" charset="0"/>
            </a:rPr>
            <a:t>penting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Universiti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disimpan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dengan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baik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dan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mudah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diakses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bagi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tujuan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keperluan</a:t>
          </a:r>
          <a:r>
            <a:rPr lang="en-MY" b="1" dirty="0" smtClean="0">
              <a:latin typeface="Calibri" panose="020F0502020204030204" pitchFamily="34" charset="0"/>
            </a:rPr>
            <a:t> media</a:t>
          </a:r>
          <a:endParaRPr lang="en-MY" b="1" dirty="0">
            <a:latin typeface="Calibri" panose="020F0502020204030204" pitchFamily="34" charset="0"/>
          </a:endParaRPr>
        </a:p>
      </dgm:t>
    </dgm:pt>
    <dgm:pt modelId="{C031050C-6B76-4C06-822A-231599053985}" type="parTrans" cxnId="{8107771F-4B73-45B0-8AEB-D44F2594D4C0}">
      <dgm:prSet/>
      <dgm:spPr/>
      <dgm:t>
        <a:bodyPr/>
        <a:lstStyle/>
        <a:p>
          <a:endParaRPr lang="en-US"/>
        </a:p>
      </dgm:t>
    </dgm:pt>
    <dgm:pt modelId="{9234E718-DE7F-425F-A2B5-47F3FF255444}" type="sibTrans" cxnId="{8107771F-4B73-45B0-8AEB-D44F2594D4C0}">
      <dgm:prSet/>
      <dgm:spPr/>
      <dgm:t>
        <a:bodyPr/>
        <a:lstStyle/>
        <a:p>
          <a:endParaRPr lang="en-US"/>
        </a:p>
      </dgm:t>
    </dgm:pt>
    <dgm:pt modelId="{7FDCA548-8D71-4833-888A-B93D392264D8}" type="pres">
      <dgm:prSet presAssocID="{8BE6806C-8DA2-4D85-BB76-2811F93639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138658-0775-49CC-A06D-ABAFCDE81D4E}" type="pres">
      <dgm:prSet presAssocID="{E9D1FC97-E2E7-4ADE-99AD-9042524B13F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AED2AD-ED70-4DB4-8083-367A3F1BC8CA}" type="pres">
      <dgm:prSet presAssocID="{9234E718-DE7F-425F-A2B5-47F3FF255444}" presName="spacer" presStyleCnt="0"/>
      <dgm:spPr/>
    </dgm:pt>
    <dgm:pt modelId="{DD76A05E-0752-47AF-966E-A22D6A9F67FA}" type="pres">
      <dgm:prSet presAssocID="{A7FD2962-617B-4254-8EB1-8A142B3629A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B57DD8-E98D-4808-B4EE-5B05BBAD664A}" type="pres">
      <dgm:prSet presAssocID="{3CAF3A8F-5915-4DDD-B83F-1B1A8CCF122D}" presName="spacer" presStyleCnt="0"/>
      <dgm:spPr/>
    </dgm:pt>
    <dgm:pt modelId="{1AB1564A-EE66-49C9-A86D-A7BF6AB09EC2}" type="pres">
      <dgm:prSet presAssocID="{1A94449F-6D3D-4D95-B579-9B0B8848109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2BC26A-046B-4B44-A6BD-F7B4A919A244}" type="pres">
      <dgm:prSet presAssocID="{B7618A03-2878-4E1A-B01C-DC15966C4EE2}" presName="spacer" presStyleCnt="0"/>
      <dgm:spPr/>
    </dgm:pt>
    <dgm:pt modelId="{D0C9348D-F56D-446F-BE22-495ED6B2733C}" type="pres">
      <dgm:prSet presAssocID="{9EF83F75-D960-487D-B386-B39CB681902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EF0E67-CE57-4660-A433-5353CE87ACFB}" type="presOf" srcId="{A7FD2962-617B-4254-8EB1-8A142B3629A2}" destId="{DD76A05E-0752-47AF-966E-A22D6A9F67FA}" srcOrd="0" destOrd="0" presId="urn:microsoft.com/office/officeart/2005/8/layout/vList2"/>
    <dgm:cxn modelId="{8CB6EEAA-EC05-4772-8C3D-8B3A0AC83D69}" srcId="{8BE6806C-8DA2-4D85-BB76-2811F9363992}" destId="{1A94449F-6D3D-4D95-B579-9B0B88481091}" srcOrd="2" destOrd="0" parTransId="{B9581B85-DE07-4ABE-BD33-AEA7646F6597}" sibTransId="{B7618A03-2878-4E1A-B01C-DC15966C4EE2}"/>
    <dgm:cxn modelId="{541D24A5-A977-4A35-A5E7-C98B9A80CA06}" type="presOf" srcId="{8BE6806C-8DA2-4D85-BB76-2811F9363992}" destId="{7FDCA548-8D71-4833-888A-B93D392264D8}" srcOrd="0" destOrd="0" presId="urn:microsoft.com/office/officeart/2005/8/layout/vList2"/>
    <dgm:cxn modelId="{89449FC3-11F4-4EBD-B99A-4B71287EB2BC}" type="presOf" srcId="{9EF83F75-D960-487D-B386-B39CB6819024}" destId="{D0C9348D-F56D-446F-BE22-495ED6B2733C}" srcOrd="0" destOrd="0" presId="urn:microsoft.com/office/officeart/2005/8/layout/vList2"/>
    <dgm:cxn modelId="{0308CE1E-DEB5-41CC-9BB6-0134B9230228}" type="presOf" srcId="{E9D1FC97-E2E7-4ADE-99AD-9042524B13F2}" destId="{0A138658-0775-49CC-A06D-ABAFCDE81D4E}" srcOrd="0" destOrd="0" presId="urn:microsoft.com/office/officeart/2005/8/layout/vList2"/>
    <dgm:cxn modelId="{8107771F-4B73-45B0-8AEB-D44F2594D4C0}" srcId="{8BE6806C-8DA2-4D85-BB76-2811F9363992}" destId="{E9D1FC97-E2E7-4ADE-99AD-9042524B13F2}" srcOrd="0" destOrd="0" parTransId="{C031050C-6B76-4C06-822A-231599053985}" sibTransId="{9234E718-DE7F-425F-A2B5-47F3FF255444}"/>
    <dgm:cxn modelId="{08ACC489-AB87-4FFD-A116-04CA355D7782}" srcId="{8BE6806C-8DA2-4D85-BB76-2811F9363992}" destId="{A7FD2962-617B-4254-8EB1-8A142B3629A2}" srcOrd="1" destOrd="0" parTransId="{FAF290B9-52B7-4335-8ADE-F1069320FA4D}" sibTransId="{3CAF3A8F-5915-4DDD-B83F-1B1A8CCF122D}"/>
    <dgm:cxn modelId="{01EE0518-9DDD-4A03-8F23-C281BEF6DA6A}" srcId="{8BE6806C-8DA2-4D85-BB76-2811F9363992}" destId="{9EF83F75-D960-487D-B386-B39CB6819024}" srcOrd="3" destOrd="0" parTransId="{C12E9E66-5EE2-4BB5-A73A-ED3078D1387F}" sibTransId="{0C00C8CE-7C38-4EC9-B800-6B0F71A87901}"/>
    <dgm:cxn modelId="{BAEDBCE0-A73D-4535-8AE5-FB9F1C2CFECB}" type="presOf" srcId="{1A94449F-6D3D-4D95-B579-9B0B88481091}" destId="{1AB1564A-EE66-49C9-A86D-A7BF6AB09EC2}" srcOrd="0" destOrd="0" presId="urn:microsoft.com/office/officeart/2005/8/layout/vList2"/>
    <dgm:cxn modelId="{BFC06B72-85AE-4877-AB83-C8A428CF8697}" type="presParOf" srcId="{7FDCA548-8D71-4833-888A-B93D392264D8}" destId="{0A138658-0775-49CC-A06D-ABAFCDE81D4E}" srcOrd="0" destOrd="0" presId="urn:microsoft.com/office/officeart/2005/8/layout/vList2"/>
    <dgm:cxn modelId="{C3F76117-AB14-4480-93FA-014529856226}" type="presParOf" srcId="{7FDCA548-8D71-4833-888A-B93D392264D8}" destId="{69AED2AD-ED70-4DB4-8083-367A3F1BC8CA}" srcOrd="1" destOrd="0" presId="urn:microsoft.com/office/officeart/2005/8/layout/vList2"/>
    <dgm:cxn modelId="{3AA82383-D6BF-4E9D-A73C-FB8ED4D8F771}" type="presParOf" srcId="{7FDCA548-8D71-4833-888A-B93D392264D8}" destId="{DD76A05E-0752-47AF-966E-A22D6A9F67FA}" srcOrd="2" destOrd="0" presId="urn:microsoft.com/office/officeart/2005/8/layout/vList2"/>
    <dgm:cxn modelId="{B6F59E99-01DE-4FB7-8AE7-B6E193842A25}" type="presParOf" srcId="{7FDCA548-8D71-4833-888A-B93D392264D8}" destId="{3FB57DD8-E98D-4808-B4EE-5B05BBAD664A}" srcOrd="3" destOrd="0" presId="urn:microsoft.com/office/officeart/2005/8/layout/vList2"/>
    <dgm:cxn modelId="{077B3E87-F843-41EF-8DF4-3650A21C0C4A}" type="presParOf" srcId="{7FDCA548-8D71-4833-888A-B93D392264D8}" destId="{1AB1564A-EE66-49C9-A86D-A7BF6AB09EC2}" srcOrd="4" destOrd="0" presId="urn:microsoft.com/office/officeart/2005/8/layout/vList2"/>
    <dgm:cxn modelId="{E8C59878-E9DB-4401-84CE-23A33930C7C9}" type="presParOf" srcId="{7FDCA548-8D71-4833-888A-B93D392264D8}" destId="{AB2BC26A-046B-4B44-A6BD-F7B4A919A244}" srcOrd="5" destOrd="0" presId="urn:microsoft.com/office/officeart/2005/8/layout/vList2"/>
    <dgm:cxn modelId="{449D78A4-FB91-4932-B5A0-C135DA8265A1}" type="presParOf" srcId="{7FDCA548-8D71-4833-888A-B93D392264D8}" destId="{D0C9348D-F56D-446F-BE22-495ED6B2733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6E72F72C-1522-433A-B70B-154FA4AA8FBB}">
      <dgm:prSet phldrT="[Text]" custT="1"/>
      <dgm:spPr>
        <a:gradFill flip="none" rotWithShape="0">
          <a:gsLst>
            <a:gs pos="0">
              <a:srgbClr val="FF0066">
                <a:shade val="30000"/>
                <a:satMod val="115000"/>
              </a:srgbClr>
            </a:gs>
            <a:gs pos="50000">
              <a:srgbClr val="FF0066">
                <a:shade val="67500"/>
                <a:satMod val="115000"/>
              </a:srgbClr>
            </a:gs>
            <a:gs pos="100000">
              <a:srgbClr val="FF0066">
                <a:shade val="100000"/>
                <a:satMod val="115000"/>
              </a:srgbClr>
            </a:gs>
          </a:gsLst>
          <a:lin ang="5400000" scaled="1"/>
          <a:tileRect/>
        </a:gradFill>
        <a:ln w="76200">
          <a:solidFill>
            <a:schemeClr val="tx1">
              <a:lumMod val="75000"/>
              <a:lumOff val="25000"/>
            </a:schemeClr>
          </a:solidFill>
        </a:ln>
        <a:effectLst>
          <a:reflection blurRad="6350" stA="50000" endA="300" endPos="55500" dist="101600" dir="5400000" sy="-100000" algn="bl" rotWithShape="0"/>
        </a:effectLst>
      </dgm:spPr>
      <dgm:t>
        <a:bodyPr/>
        <a:lstStyle/>
        <a:p>
          <a:pPr algn="ctr"/>
          <a:endParaRPr lang="en-MY" sz="2000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199F0B38-81A9-44A5-88A2-37FC6F23CEA1}" type="parTrans" cxnId="{B9CB4F53-6A24-455D-A617-2A6939F3E985}">
      <dgm:prSet/>
      <dgm:spPr/>
      <dgm:t>
        <a:bodyPr/>
        <a:lstStyle/>
        <a:p>
          <a:endParaRPr lang="en-MY"/>
        </a:p>
      </dgm:t>
    </dgm:pt>
    <dgm:pt modelId="{547695D9-715E-4CEB-B8AE-3C7B3F86A106}" type="sibTrans" cxnId="{B9CB4F53-6A24-455D-A617-2A6939F3E985}">
      <dgm:prSet/>
      <dgm:spPr/>
      <dgm:t>
        <a:bodyPr/>
        <a:lstStyle/>
        <a:p>
          <a:endParaRPr lang="en-MY"/>
        </a:p>
      </dgm:t>
    </dgm:pt>
    <dgm:pt modelId="{18AFE0B2-E14F-4EAA-B3F8-A5CCF14C0A1F}" type="pres">
      <dgm:prSet presAssocID="{8BE6806C-8DA2-4D85-BB76-2811F9363992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60F5A682-2064-4170-BF41-DE14F07AA700}" type="pres">
      <dgm:prSet presAssocID="{6E72F72C-1522-433A-B70B-154FA4AA8FBB}" presName="noChildren" presStyleCnt="0"/>
      <dgm:spPr/>
    </dgm:pt>
    <dgm:pt modelId="{2C5623D2-914B-46D6-BF6E-0007D94F39A6}" type="pres">
      <dgm:prSet presAssocID="{6E72F72C-1522-433A-B70B-154FA4AA8FBB}" presName="gap" presStyleCnt="0"/>
      <dgm:spPr/>
    </dgm:pt>
    <dgm:pt modelId="{A1AEF6F0-E307-4839-B7DF-EC1F09FCBC7E}" type="pres">
      <dgm:prSet presAssocID="{6E72F72C-1522-433A-B70B-154FA4AA8FBB}" presName="medCircle2" presStyleLbl="vennNode1" presStyleIdx="0" presStyleCnt="1"/>
      <dgm:spPr/>
    </dgm:pt>
    <dgm:pt modelId="{EC8F210A-3C28-40C2-B9C7-77E59B4A5D68}" type="pres">
      <dgm:prSet presAssocID="{6E72F72C-1522-433A-B70B-154FA4AA8FBB}" presName="txLvlOnly1" presStyleLbl="revTx" presStyleIdx="0" presStyleCnt="1" custLinFactNeighborY="-83824"/>
      <dgm:spPr/>
      <dgm:t>
        <a:bodyPr/>
        <a:lstStyle/>
        <a:p>
          <a:endParaRPr lang="en-US"/>
        </a:p>
      </dgm:t>
    </dgm:pt>
  </dgm:ptLst>
  <dgm:cxnLst>
    <dgm:cxn modelId="{14C3D322-CBA8-4818-9022-444EC8AAA8DE}" type="presOf" srcId="{8BE6806C-8DA2-4D85-BB76-2811F9363992}" destId="{18AFE0B2-E14F-4EAA-B3F8-A5CCF14C0A1F}" srcOrd="0" destOrd="0" presId="urn:microsoft.com/office/officeart/2008/layout/VerticalCircleList"/>
    <dgm:cxn modelId="{B9CB4F53-6A24-455D-A617-2A6939F3E985}" srcId="{8BE6806C-8DA2-4D85-BB76-2811F9363992}" destId="{6E72F72C-1522-433A-B70B-154FA4AA8FBB}" srcOrd="0" destOrd="0" parTransId="{199F0B38-81A9-44A5-88A2-37FC6F23CEA1}" sibTransId="{547695D9-715E-4CEB-B8AE-3C7B3F86A106}"/>
    <dgm:cxn modelId="{D2DC489D-6249-4BA4-BFA7-5EEA6B944A0C}" type="presOf" srcId="{6E72F72C-1522-433A-B70B-154FA4AA8FBB}" destId="{EC8F210A-3C28-40C2-B9C7-77E59B4A5D68}" srcOrd="0" destOrd="0" presId="urn:microsoft.com/office/officeart/2008/layout/VerticalCircleList"/>
    <dgm:cxn modelId="{3C4E583B-880D-4203-B1C5-C46F9C1D8984}" type="presParOf" srcId="{18AFE0B2-E14F-4EAA-B3F8-A5CCF14C0A1F}" destId="{60F5A682-2064-4170-BF41-DE14F07AA700}" srcOrd="0" destOrd="0" presId="urn:microsoft.com/office/officeart/2008/layout/VerticalCircleList"/>
    <dgm:cxn modelId="{8183EDE5-4A68-4638-82C1-460CE7465EF5}" type="presParOf" srcId="{60F5A682-2064-4170-BF41-DE14F07AA700}" destId="{2C5623D2-914B-46D6-BF6E-0007D94F39A6}" srcOrd="0" destOrd="0" presId="urn:microsoft.com/office/officeart/2008/layout/VerticalCircleList"/>
    <dgm:cxn modelId="{E1C6B355-ACBB-4BF0-BE5E-185B1F792FCA}" type="presParOf" srcId="{60F5A682-2064-4170-BF41-DE14F07AA700}" destId="{A1AEF6F0-E307-4839-B7DF-EC1F09FCBC7E}" srcOrd="1" destOrd="0" presId="urn:microsoft.com/office/officeart/2008/layout/VerticalCircleList"/>
    <dgm:cxn modelId="{A1840CF3-B081-465C-8180-B715B90321B3}" type="presParOf" srcId="{60F5A682-2064-4170-BF41-DE14F07AA700}" destId="{EC8F210A-3C28-40C2-B9C7-77E59B4A5D68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5/8/layout/vList6" loCatId="list" qsTypeId="urn:microsoft.com/office/officeart/2005/8/quickstyle/3d2" qsCatId="3D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6E72F72C-1522-433A-B70B-154FA4AA8FBB}">
      <dgm:prSet phldrT="[Text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algn="ctr"/>
          <a:endParaRPr lang="en-MY" sz="2000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199F0B38-81A9-44A5-88A2-37FC6F23CEA1}" type="parTrans" cxnId="{B9CB4F53-6A24-455D-A617-2A6939F3E985}">
      <dgm:prSet/>
      <dgm:spPr/>
      <dgm:t>
        <a:bodyPr/>
        <a:lstStyle/>
        <a:p>
          <a:endParaRPr lang="en-MY"/>
        </a:p>
      </dgm:t>
    </dgm:pt>
    <dgm:pt modelId="{547695D9-715E-4CEB-B8AE-3C7B3F86A106}" type="sibTrans" cxnId="{B9CB4F53-6A24-455D-A617-2A6939F3E985}">
      <dgm:prSet/>
      <dgm:spPr/>
      <dgm:t>
        <a:bodyPr/>
        <a:lstStyle/>
        <a:p>
          <a:endParaRPr lang="en-MY"/>
        </a:p>
      </dgm:t>
    </dgm:pt>
    <dgm:pt modelId="{EDE36711-617E-4072-ADCF-E8621B84C485}">
      <dgm:prSet phldrT="[Text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algn="ctr"/>
          <a:r>
            <a:rPr lang="en-MY" sz="2000" b="1" smtClean="0">
              <a:effectLst/>
              <a:latin typeface="Arial Black" pitchFamily="34" charset="0"/>
            </a:rPr>
            <a:t> </a:t>
          </a:r>
          <a:endParaRPr lang="en-MY" sz="2000" b="1" dirty="0">
            <a:effectLst/>
            <a:latin typeface="Arial Black" pitchFamily="34" charset="0"/>
          </a:endParaRPr>
        </a:p>
      </dgm:t>
    </dgm:pt>
    <dgm:pt modelId="{19181B03-5DF4-47F6-A0AC-81B534AD0811}" type="parTrans" cxnId="{03BA0C94-0394-4387-88A5-36C23AFD9C51}">
      <dgm:prSet/>
      <dgm:spPr/>
      <dgm:t>
        <a:bodyPr/>
        <a:lstStyle/>
        <a:p>
          <a:endParaRPr lang="en-MY"/>
        </a:p>
      </dgm:t>
    </dgm:pt>
    <dgm:pt modelId="{C1EFAF19-1C06-4AEB-94AB-679071EF8816}" type="sibTrans" cxnId="{03BA0C94-0394-4387-88A5-36C23AFD9C51}">
      <dgm:prSet/>
      <dgm:spPr/>
      <dgm:t>
        <a:bodyPr/>
        <a:lstStyle/>
        <a:p>
          <a:endParaRPr lang="en-MY"/>
        </a:p>
      </dgm:t>
    </dgm:pt>
    <dgm:pt modelId="{0BE16F21-8F8A-493E-B6A1-33FA62ED657F}">
      <dgm:prSet/>
      <dgm:spPr>
        <a:solidFill>
          <a:srgbClr val="FFC000">
            <a:alpha val="90000"/>
          </a:srgbClr>
        </a:solidFill>
      </dgm:spPr>
      <dgm:t>
        <a:bodyPr/>
        <a:lstStyle/>
        <a:p>
          <a:pPr algn="l"/>
          <a:endParaRPr lang="en-US" dirty="0"/>
        </a:p>
      </dgm:t>
    </dgm:pt>
    <dgm:pt modelId="{6EAB9E8B-CDF4-435D-941C-E1E0395DCBA3}" type="parTrans" cxnId="{CBEB6328-CE77-40B4-BF26-ABF3B25ABEDB}">
      <dgm:prSet/>
      <dgm:spPr/>
      <dgm:t>
        <a:bodyPr/>
        <a:lstStyle/>
        <a:p>
          <a:endParaRPr lang="en-US"/>
        </a:p>
      </dgm:t>
    </dgm:pt>
    <dgm:pt modelId="{8FB80C55-C851-4A04-B00B-99E929968EF2}" type="sibTrans" cxnId="{CBEB6328-CE77-40B4-BF26-ABF3B25ABEDB}">
      <dgm:prSet/>
      <dgm:spPr/>
      <dgm:t>
        <a:bodyPr/>
        <a:lstStyle/>
        <a:p>
          <a:endParaRPr lang="en-US"/>
        </a:p>
      </dgm:t>
    </dgm:pt>
    <dgm:pt modelId="{CF12BD2C-5C8C-4FFF-B26C-01840BCA96FB}" type="pres">
      <dgm:prSet presAssocID="{8BE6806C-8DA2-4D85-BB76-2811F936399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CF87F21-ECCB-480E-B498-2F7128D2E63B}" type="pres">
      <dgm:prSet presAssocID="{6E72F72C-1522-433A-B70B-154FA4AA8FBB}" presName="linNode" presStyleCnt="0"/>
      <dgm:spPr/>
      <dgm:t>
        <a:bodyPr/>
        <a:lstStyle/>
        <a:p>
          <a:endParaRPr lang="en-US"/>
        </a:p>
      </dgm:t>
    </dgm:pt>
    <dgm:pt modelId="{74E9BC0C-5A9B-4B25-8795-2967D75451C2}" type="pres">
      <dgm:prSet presAssocID="{6E72F72C-1522-433A-B70B-154FA4AA8FBB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A3E4DA-77A8-4153-8569-C61585703363}" type="pres">
      <dgm:prSet presAssocID="{6E72F72C-1522-433A-B70B-154FA4AA8FBB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42F9DA-3102-4080-A550-D4EB4AF3E4FB}" type="pres">
      <dgm:prSet presAssocID="{547695D9-715E-4CEB-B8AE-3C7B3F86A106}" presName="spacing" presStyleCnt="0"/>
      <dgm:spPr/>
      <dgm:t>
        <a:bodyPr/>
        <a:lstStyle/>
        <a:p>
          <a:endParaRPr lang="en-US"/>
        </a:p>
      </dgm:t>
    </dgm:pt>
    <dgm:pt modelId="{A9760888-32CD-4EBB-995E-F0BDFC18A268}" type="pres">
      <dgm:prSet presAssocID="{EDE36711-617E-4072-ADCF-E8621B84C485}" presName="linNode" presStyleCnt="0"/>
      <dgm:spPr/>
      <dgm:t>
        <a:bodyPr/>
        <a:lstStyle/>
        <a:p>
          <a:endParaRPr lang="en-US"/>
        </a:p>
      </dgm:t>
    </dgm:pt>
    <dgm:pt modelId="{A77EA085-D606-478D-9019-29077694DAD4}" type="pres">
      <dgm:prSet presAssocID="{EDE36711-617E-4072-ADCF-E8621B84C485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7E2921-F0D9-45E5-8B80-BE708A6C8249}" type="pres">
      <dgm:prSet presAssocID="{EDE36711-617E-4072-ADCF-E8621B84C485}" presName="childShp" presStyleLbl="bgAccFollowNode1" presStyleIdx="1" presStyleCnt="2">
        <dgm:presLayoutVars>
          <dgm:bulletEnabled val="1"/>
        </dgm:presLayoutVars>
      </dgm:prSet>
      <dgm:spPr>
        <a:solidFill>
          <a:schemeClr val="accent2">
            <a:lumMod val="75000"/>
            <a:alpha val="90000"/>
          </a:schemeClr>
        </a:solidFill>
      </dgm:spPr>
      <dgm:t>
        <a:bodyPr/>
        <a:lstStyle/>
        <a:p>
          <a:endParaRPr lang="en-US"/>
        </a:p>
      </dgm:t>
    </dgm:pt>
  </dgm:ptLst>
  <dgm:cxnLst>
    <dgm:cxn modelId="{DFFFE7EE-798A-403B-A441-228409AA7E7A}" type="presOf" srcId="{EDE36711-617E-4072-ADCF-E8621B84C485}" destId="{A77EA085-D606-478D-9019-29077694DAD4}" srcOrd="0" destOrd="0" presId="urn:microsoft.com/office/officeart/2005/8/layout/vList6"/>
    <dgm:cxn modelId="{4664BE32-0BD4-4ABC-B0AC-4F23D9A3078B}" type="presOf" srcId="{8BE6806C-8DA2-4D85-BB76-2811F9363992}" destId="{CF12BD2C-5C8C-4FFF-B26C-01840BCA96FB}" srcOrd="0" destOrd="0" presId="urn:microsoft.com/office/officeart/2005/8/layout/vList6"/>
    <dgm:cxn modelId="{03BA0C94-0394-4387-88A5-36C23AFD9C51}" srcId="{8BE6806C-8DA2-4D85-BB76-2811F9363992}" destId="{EDE36711-617E-4072-ADCF-E8621B84C485}" srcOrd="1" destOrd="0" parTransId="{19181B03-5DF4-47F6-A0AC-81B534AD0811}" sibTransId="{C1EFAF19-1C06-4AEB-94AB-679071EF8816}"/>
    <dgm:cxn modelId="{64C0E99A-CDDE-49FF-91E4-3881C8116145}" type="presOf" srcId="{6E72F72C-1522-433A-B70B-154FA4AA8FBB}" destId="{74E9BC0C-5A9B-4B25-8795-2967D75451C2}" srcOrd="0" destOrd="0" presId="urn:microsoft.com/office/officeart/2005/8/layout/vList6"/>
    <dgm:cxn modelId="{0B4895FC-51D0-4714-8245-72385EDBD423}" type="presOf" srcId="{0BE16F21-8F8A-493E-B6A1-33FA62ED657F}" destId="{D0A3E4DA-77A8-4153-8569-C61585703363}" srcOrd="0" destOrd="0" presId="urn:microsoft.com/office/officeart/2005/8/layout/vList6"/>
    <dgm:cxn modelId="{B9CB4F53-6A24-455D-A617-2A6939F3E985}" srcId="{8BE6806C-8DA2-4D85-BB76-2811F9363992}" destId="{6E72F72C-1522-433A-B70B-154FA4AA8FBB}" srcOrd="0" destOrd="0" parTransId="{199F0B38-81A9-44A5-88A2-37FC6F23CEA1}" sibTransId="{547695D9-715E-4CEB-B8AE-3C7B3F86A106}"/>
    <dgm:cxn modelId="{CBEB6328-CE77-40B4-BF26-ABF3B25ABEDB}" srcId="{6E72F72C-1522-433A-B70B-154FA4AA8FBB}" destId="{0BE16F21-8F8A-493E-B6A1-33FA62ED657F}" srcOrd="0" destOrd="0" parTransId="{6EAB9E8B-CDF4-435D-941C-E1E0395DCBA3}" sibTransId="{8FB80C55-C851-4A04-B00B-99E929968EF2}"/>
    <dgm:cxn modelId="{418E95E1-01F7-4353-8B97-0B92765E41F3}" type="presParOf" srcId="{CF12BD2C-5C8C-4FFF-B26C-01840BCA96FB}" destId="{2CF87F21-ECCB-480E-B498-2F7128D2E63B}" srcOrd="0" destOrd="0" presId="urn:microsoft.com/office/officeart/2005/8/layout/vList6"/>
    <dgm:cxn modelId="{7899B2A2-4448-4FEE-BFB2-13593DD35AEE}" type="presParOf" srcId="{2CF87F21-ECCB-480E-B498-2F7128D2E63B}" destId="{74E9BC0C-5A9B-4B25-8795-2967D75451C2}" srcOrd="0" destOrd="0" presId="urn:microsoft.com/office/officeart/2005/8/layout/vList6"/>
    <dgm:cxn modelId="{B96477A5-0FAE-4F32-AF08-3BD53DD807D8}" type="presParOf" srcId="{2CF87F21-ECCB-480E-B498-2F7128D2E63B}" destId="{D0A3E4DA-77A8-4153-8569-C61585703363}" srcOrd="1" destOrd="0" presId="urn:microsoft.com/office/officeart/2005/8/layout/vList6"/>
    <dgm:cxn modelId="{E1FD2C1E-AF4C-45A0-B6BE-F7794A5C20F4}" type="presParOf" srcId="{CF12BD2C-5C8C-4FFF-B26C-01840BCA96FB}" destId="{6742F9DA-3102-4080-A550-D4EB4AF3E4FB}" srcOrd="1" destOrd="0" presId="urn:microsoft.com/office/officeart/2005/8/layout/vList6"/>
    <dgm:cxn modelId="{3DE8357D-0BEC-404A-979C-CD2F7E3DF1CB}" type="presParOf" srcId="{CF12BD2C-5C8C-4FFF-B26C-01840BCA96FB}" destId="{A9760888-32CD-4EBB-995E-F0BDFC18A268}" srcOrd="2" destOrd="0" presId="urn:microsoft.com/office/officeart/2005/8/layout/vList6"/>
    <dgm:cxn modelId="{A513B2CB-2DF8-4EB2-B201-A4E104A47CF8}" type="presParOf" srcId="{A9760888-32CD-4EBB-995E-F0BDFC18A268}" destId="{A77EA085-D606-478D-9019-29077694DAD4}" srcOrd="0" destOrd="0" presId="urn:microsoft.com/office/officeart/2005/8/layout/vList6"/>
    <dgm:cxn modelId="{CE2F1DC8-43D7-4EA1-A3F9-AFDFFA66B9DF}" type="presParOf" srcId="{A9760888-32CD-4EBB-995E-F0BDFC18A268}" destId="{187E2921-F0D9-45E5-8B80-BE708A6C824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5/8/layout/hList6" loCatId="list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E9CA0505-03A3-433A-BEAF-F199AAF26406}">
      <dgm:prSet/>
      <dgm:spPr>
        <a:solidFill>
          <a:srgbClr val="0033CC"/>
        </a:solidFill>
      </dgm:spPr>
      <dgm:t>
        <a:bodyPr/>
        <a:lstStyle/>
        <a:p>
          <a:r>
            <a:rPr lang="en-MY" b="1" dirty="0" err="1" smtClean="0">
              <a:latin typeface="Calibri" panose="020F0502020204030204" pitchFamily="34" charset="0"/>
            </a:rPr>
            <a:t>Memberikan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insentif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kepada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Staf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Sokongan</a:t>
          </a:r>
          <a:r>
            <a:rPr lang="en-MY" b="1" dirty="0" smtClean="0">
              <a:latin typeface="Calibri" panose="020F0502020204030204" pitchFamily="34" charset="0"/>
            </a:rPr>
            <a:t> yang </a:t>
          </a:r>
          <a:r>
            <a:rPr lang="en-MY" b="1" dirty="0" err="1" smtClean="0">
              <a:latin typeface="Calibri" panose="020F0502020204030204" pitchFamily="34" charset="0"/>
            </a:rPr>
            <a:t>menunjukkan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contoh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nilai-nilai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murni</a:t>
          </a:r>
          <a:r>
            <a:rPr lang="en-MY" b="1" dirty="0" smtClean="0">
              <a:latin typeface="Calibri" panose="020F0502020204030204" pitchFamily="34" charset="0"/>
            </a:rPr>
            <a:t> yang </a:t>
          </a:r>
          <a:r>
            <a:rPr lang="en-MY" b="1" dirty="0" err="1" smtClean="0">
              <a:latin typeface="Calibri" panose="020F0502020204030204" pitchFamily="34" charset="0"/>
            </a:rPr>
            <a:t>mendapat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pujian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daripada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pelanggan</a:t>
          </a:r>
          <a:endParaRPr lang="en-MY" b="1" dirty="0">
            <a:effectLst/>
            <a:latin typeface="Calibri" panose="020F0502020204030204" pitchFamily="34" charset="0"/>
          </a:endParaRPr>
        </a:p>
      </dgm:t>
    </dgm:pt>
    <dgm:pt modelId="{982A1AA2-AB21-41A6-BA1E-362046EA90EF}" type="parTrans" cxnId="{0BD4369E-1627-4CDC-A4CF-D77380599A04}">
      <dgm:prSet/>
      <dgm:spPr/>
      <dgm:t>
        <a:bodyPr/>
        <a:lstStyle/>
        <a:p>
          <a:endParaRPr lang="en-US"/>
        </a:p>
      </dgm:t>
    </dgm:pt>
    <dgm:pt modelId="{971A6B00-C75D-4681-9334-26C1379FBD3D}" type="sibTrans" cxnId="{0BD4369E-1627-4CDC-A4CF-D77380599A04}">
      <dgm:prSet/>
      <dgm:spPr/>
      <dgm:t>
        <a:bodyPr/>
        <a:lstStyle/>
        <a:p>
          <a:endParaRPr lang="en-US"/>
        </a:p>
      </dgm:t>
    </dgm:pt>
    <dgm:pt modelId="{D3FD1E9E-EB7E-40DB-86A1-00E59F20B3C8}">
      <dgm:prSet/>
      <dgm:spPr>
        <a:solidFill>
          <a:srgbClr val="C00000"/>
        </a:solidFill>
      </dgm:spPr>
      <dgm:t>
        <a:bodyPr/>
        <a:lstStyle/>
        <a:p>
          <a:r>
            <a:rPr lang="en-MY" b="1" smtClean="0">
              <a:latin typeface="Calibri" panose="020F0502020204030204" pitchFamily="34" charset="0"/>
            </a:rPr>
            <a:t>Staf sokongan perlu diberikan latihan mengikut modul yang bersesuaian dan mengikut tahap bagi Program Perkhidmatan  Layanan Pelanggan yang Berkualiti</a:t>
          </a:r>
          <a:endParaRPr lang="en-MY" b="1" dirty="0">
            <a:latin typeface="Calibri" panose="020F0502020204030204" pitchFamily="34" charset="0"/>
          </a:endParaRPr>
        </a:p>
      </dgm:t>
    </dgm:pt>
    <dgm:pt modelId="{82BE8A6C-B4DE-417D-AA66-4694AEA3B359}" type="parTrans" cxnId="{35F558E2-C33E-49C4-9FA4-3E8C3511D8CF}">
      <dgm:prSet/>
      <dgm:spPr/>
      <dgm:t>
        <a:bodyPr/>
        <a:lstStyle/>
        <a:p>
          <a:endParaRPr lang="en-US"/>
        </a:p>
      </dgm:t>
    </dgm:pt>
    <dgm:pt modelId="{F039015C-6607-4BAE-B5E9-D19836534F17}" type="sibTrans" cxnId="{35F558E2-C33E-49C4-9FA4-3E8C3511D8CF}">
      <dgm:prSet/>
      <dgm:spPr/>
      <dgm:t>
        <a:bodyPr/>
        <a:lstStyle/>
        <a:p>
          <a:endParaRPr lang="en-US"/>
        </a:p>
      </dgm:t>
    </dgm:pt>
    <dgm:pt modelId="{693FD974-D8D3-4DCB-BD21-69ECBCC27CF6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MY" b="1" smtClean="0">
              <a:latin typeface="Calibri" panose="020F0502020204030204" pitchFamily="34" charset="0"/>
            </a:rPr>
            <a:t>Baju rasmi bagi pemandu, Pengawal Keselamatan, Pembantu Am Pejabat, Staf Kaunter perlu diberikan imej baru bagi menampilkan imej dan semangat baru petugas hadapan di USIM</a:t>
          </a:r>
          <a:r>
            <a:rPr lang="en-MY" smtClean="0">
              <a:latin typeface="Calibri" panose="020F0502020204030204" pitchFamily="34" charset="0"/>
            </a:rPr>
            <a:t>.</a:t>
          </a:r>
          <a:endParaRPr lang="en-MY" dirty="0">
            <a:latin typeface="Calibri" panose="020F0502020204030204" pitchFamily="34" charset="0"/>
          </a:endParaRPr>
        </a:p>
      </dgm:t>
    </dgm:pt>
    <dgm:pt modelId="{519785B8-BD7B-4893-851C-9133C076C715}" type="parTrans" cxnId="{D463A75E-B48D-4EDF-8FAB-6582FA07C106}">
      <dgm:prSet/>
      <dgm:spPr/>
      <dgm:t>
        <a:bodyPr/>
        <a:lstStyle/>
        <a:p>
          <a:endParaRPr lang="en-US"/>
        </a:p>
      </dgm:t>
    </dgm:pt>
    <dgm:pt modelId="{E5783AC7-F8C6-4CFC-8D9B-C15F60304D8F}" type="sibTrans" cxnId="{D463A75E-B48D-4EDF-8FAB-6582FA07C106}">
      <dgm:prSet/>
      <dgm:spPr/>
      <dgm:t>
        <a:bodyPr/>
        <a:lstStyle/>
        <a:p>
          <a:endParaRPr lang="en-US"/>
        </a:p>
      </dgm:t>
    </dgm:pt>
    <dgm:pt modelId="{32094811-D147-4CB1-87C6-B2ACD3F9AC0E}" type="pres">
      <dgm:prSet presAssocID="{8BE6806C-8DA2-4D85-BB76-2811F936399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5ABC01-5022-4530-B4ED-125313F16BEB}" type="pres">
      <dgm:prSet presAssocID="{693FD974-D8D3-4DCB-BD21-69ECBCC27CF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4EFB81-2225-48BB-AE78-C26BE80DE632}" type="pres">
      <dgm:prSet presAssocID="{E5783AC7-F8C6-4CFC-8D9B-C15F60304D8F}" presName="sibTrans" presStyleCnt="0"/>
      <dgm:spPr/>
      <dgm:t>
        <a:bodyPr/>
        <a:lstStyle/>
        <a:p>
          <a:endParaRPr lang="en-US"/>
        </a:p>
      </dgm:t>
    </dgm:pt>
    <dgm:pt modelId="{4D13607C-0BF8-40FB-A5B7-CDFCC4F02E4B}" type="pres">
      <dgm:prSet presAssocID="{D3FD1E9E-EB7E-40DB-86A1-00E59F20B3C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BA22BA-18C0-492E-A621-5B398DC9F73F}" type="pres">
      <dgm:prSet presAssocID="{F039015C-6607-4BAE-B5E9-D19836534F17}" presName="sibTrans" presStyleCnt="0"/>
      <dgm:spPr/>
      <dgm:t>
        <a:bodyPr/>
        <a:lstStyle/>
        <a:p>
          <a:endParaRPr lang="en-US"/>
        </a:p>
      </dgm:t>
    </dgm:pt>
    <dgm:pt modelId="{C11EC739-6A2D-43E0-AB9F-0C43E3AE54AE}" type="pres">
      <dgm:prSet presAssocID="{E9CA0505-03A3-433A-BEAF-F199AAF2640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6B41D9-23F1-4384-9F45-2B9F8EE6C4F3}" type="presOf" srcId="{E9CA0505-03A3-433A-BEAF-F199AAF26406}" destId="{C11EC739-6A2D-43E0-AB9F-0C43E3AE54AE}" srcOrd="0" destOrd="0" presId="urn:microsoft.com/office/officeart/2005/8/layout/hList6"/>
    <dgm:cxn modelId="{35F558E2-C33E-49C4-9FA4-3E8C3511D8CF}" srcId="{8BE6806C-8DA2-4D85-BB76-2811F9363992}" destId="{D3FD1E9E-EB7E-40DB-86A1-00E59F20B3C8}" srcOrd="1" destOrd="0" parTransId="{82BE8A6C-B4DE-417D-AA66-4694AEA3B359}" sibTransId="{F039015C-6607-4BAE-B5E9-D19836534F17}"/>
    <dgm:cxn modelId="{5CA740EC-9AEC-46FA-8790-F92C4E301EB3}" type="presOf" srcId="{D3FD1E9E-EB7E-40DB-86A1-00E59F20B3C8}" destId="{4D13607C-0BF8-40FB-A5B7-CDFCC4F02E4B}" srcOrd="0" destOrd="0" presId="urn:microsoft.com/office/officeart/2005/8/layout/hList6"/>
    <dgm:cxn modelId="{D463A75E-B48D-4EDF-8FAB-6582FA07C106}" srcId="{8BE6806C-8DA2-4D85-BB76-2811F9363992}" destId="{693FD974-D8D3-4DCB-BD21-69ECBCC27CF6}" srcOrd="0" destOrd="0" parTransId="{519785B8-BD7B-4893-851C-9133C076C715}" sibTransId="{E5783AC7-F8C6-4CFC-8D9B-C15F60304D8F}"/>
    <dgm:cxn modelId="{A6558C89-447F-4D32-A06B-4C5EEBBD21A9}" type="presOf" srcId="{693FD974-D8D3-4DCB-BD21-69ECBCC27CF6}" destId="{475ABC01-5022-4530-B4ED-125313F16BEB}" srcOrd="0" destOrd="0" presId="urn:microsoft.com/office/officeart/2005/8/layout/hList6"/>
    <dgm:cxn modelId="{0BD4369E-1627-4CDC-A4CF-D77380599A04}" srcId="{8BE6806C-8DA2-4D85-BB76-2811F9363992}" destId="{E9CA0505-03A3-433A-BEAF-F199AAF26406}" srcOrd="2" destOrd="0" parTransId="{982A1AA2-AB21-41A6-BA1E-362046EA90EF}" sibTransId="{971A6B00-C75D-4681-9334-26C1379FBD3D}"/>
    <dgm:cxn modelId="{18B14DF3-0564-4636-84D2-50CF9A03756B}" type="presOf" srcId="{8BE6806C-8DA2-4D85-BB76-2811F9363992}" destId="{32094811-D147-4CB1-87C6-B2ACD3F9AC0E}" srcOrd="0" destOrd="0" presId="urn:microsoft.com/office/officeart/2005/8/layout/hList6"/>
    <dgm:cxn modelId="{7393A233-84F4-469F-A92A-FFE96DDC3915}" type="presParOf" srcId="{32094811-D147-4CB1-87C6-B2ACD3F9AC0E}" destId="{475ABC01-5022-4530-B4ED-125313F16BEB}" srcOrd="0" destOrd="0" presId="urn:microsoft.com/office/officeart/2005/8/layout/hList6"/>
    <dgm:cxn modelId="{1479C697-B68F-47A2-A1D6-C40B2A4E59D6}" type="presParOf" srcId="{32094811-D147-4CB1-87C6-B2ACD3F9AC0E}" destId="{E84EFB81-2225-48BB-AE78-C26BE80DE632}" srcOrd="1" destOrd="0" presId="urn:microsoft.com/office/officeart/2005/8/layout/hList6"/>
    <dgm:cxn modelId="{8CE86858-91ED-49C1-B74A-73A91F194957}" type="presParOf" srcId="{32094811-D147-4CB1-87C6-B2ACD3F9AC0E}" destId="{4D13607C-0BF8-40FB-A5B7-CDFCC4F02E4B}" srcOrd="2" destOrd="0" presId="urn:microsoft.com/office/officeart/2005/8/layout/hList6"/>
    <dgm:cxn modelId="{BF8BF740-0EDC-40B9-B851-66AFF1AEDF21}" type="presParOf" srcId="{32094811-D147-4CB1-87C6-B2ACD3F9AC0E}" destId="{76BA22BA-18C0-492E-A621-5B398DC9F73F}" srcOrd="3" destOrd="0" presId="urn:microsoft.com/office/officeart/2005/8/layout/hList6"/>
    <dgm:cxn modelId="{A0A5BD7D-614B-42B1-8626-C2B962E889AC}" type="presParOf" srcId="{32094811-D147-4CB1-87C6-B2ACD3F9AC0E}" destId="{C11EC739-6A2D-43E0-AB9F-0C43E3AE54AE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8/layout/VerticalAccentList" loCatId="list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8CF4B381-E41A-44C3-984D-8D430218D38B}">
      <dgm:prSet custT="1"/>
      <dgm:spPr>
        <a:solidFill>
          <a:srgbClr val="0070C0"/>
        </a:solidFill>
      </dgm:spPr>
      <dgm:t>
        <a:bodyPr/>
        <a:lstStyle/>
        <a:p>
          <a:pPr algn="ctr"/>
          <a:r>
            <a:rPr lang="en-MY" sz="20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Menyediakan</a:t>
          </a:r>
          <a:r>
            <a:rPr lang="en-MY" sz="20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MY" sz="20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replika</a:t>
          </a:r>
          <a:r>
            <a:rPr lang="en-MY" sz="20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MY" sz="20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khas</a:t>
          </a:r>
          <a:r>
            <a:rPr lang="en-MY" sz="20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MY" sz="20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bagi</a:t>
          </a:r>
          <a:r>
            <a:rPr lang="en-MY" sz="20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MY" sz="20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setiap</a:t>
          </a:r>
          <a:r>
            <a:rPr lang="en-MY" sz="2000" b="1" dirty="0" smtClean="0">
              <a:solidFill>
                <a:schemeClr val="bg1"/>
              </a:solidFill>
              <a:latin typeface="Calibri" panose="020F0502020204030204" pitchFamily="34" charset="0"/>
            </a:rPr>
            <a:t> program yang </a:t>
          </a:r>
          <a:r>
            <a:rPr lang="en-MY" sz="20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diadakan</a:t>
          </a:r>
          <a:r>
            <a:rPr lang="en-MY" sz="2000" b="1" dirty="0" smtClean="0">
              <a:solidFill>
                <a:schemeClr val="bg1"/>
              </a:solidFill>
              <a:latin typeface="Calibri" panose="020F0502020204030204" pitchFamily="34" charset="0"/>
            </a:rPr>
            <a:t> di </a:t>
          </a:r>
          <a:r>
            <a:rPr lang="en-MY" sz="20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sesuatu</a:t>
          </a:r>
          <a:r>
            <a:rPr lang="en-MY" sz="20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MY" sz="20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kawasan</a:t>
          </a:r>
          <a:r>
            <a:rPr lang="en-MY" sz="2000" b="1" dirty="0" smtClean="0">
              <a:solidFill>
                <a:schemeClr val="bg1"/>
              </a:solidFill>
              <a:latin typeface="Calibri" panose="020F0502020204030204" pitchFamily="34" charset="0"/>
            </a:rPr>
            <a:t>.</a:t>
          </a:r>
          <a:endParaRPr lang="en-MY" sz="2000" b="1" dirty="0">
            <a:solidFill>
              <a:schemeClr val="bg1"/>
            </a:solidFill>
            <a:latin typeface="Calibri" panose="020F0502020204030204" pitchFamily="34" charset="0"/>
          </a:endParaRPr>
        </a:p>
      </dgm:t>
    </dgm:pt>
    <dgm:pt modelId="{1DC44BCE-724B-4A5C-8DAE-AB513301E1BA}" type="parTrans" cxnId="{6C5DF898-EBAA-48E0-BE14-CBA25558B184}">
      <dgm:prSet/>
      <dgm:spPr/>
      <dgm:t>
        <a:bodyPr/>
        <a:lstStyle/>
        <a:p>
          <a:endParaRPr lang="en-US"/>
        </a:p>
      </dgm:t>
    </dgm:pt>
    <dgm:pt modelId="{99E21BD1-65B7-4BA7-B55F-7A35AE368F50}" type="sibTrans" cxnId="{6C5DF898-EBAA-48E0-BE14-CBA25558B184}">
      <dgm:prSet/>
      <dgm:spPr/>
      <dgm:t>
        <a:bodyPr/>
        <a:lstStyle/>
        <a:p>
          <a:endParaRPr lang="en-US"/>
        </a:p>
      </dgm:t>
    </dgm:pt>
    <dgm:pt modelId="{DEC9BAB5-2631-43B1-9341-2BD093E42B1C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pPr algn="ctr"/>
          <a:r>
            <a:rPr lang="en-MY" sz="20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Mengadakan</a:t>
          </a:r>
          <a:r>
            <a:rPr lang="en-MY" sz="2000" b="1" dirty="0" smtClean="0">
              <a:solidFill>
                <a:schemeClr val="bg1"/>
              </a:solidFill>
              <a:latin typeface="Calibri" panose="020F0502020204030204" pitchFamily="34" charset="0"/>
            </a:rPr>
            <a:t> Program </a:t>
          </a:r>
          <a:r>
            <a:rPr lang="en-MY" sz="20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Tangungjawab</a:t>
          </a:r>
          <a:r>
            <a:rPr lang="en-MY" sz="20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MY" sz="20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Sosial</a:t>
          </a:r>
          <a:r>
            <a:rPr lang="en-MY" sz="20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MY" sz="20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Perdana</a:t>
          </a:r>
          <a:r>
            <a:rPr lang="en-MY" sz="20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MY" sz="20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setiap</a:t>
          </a:r>
          <a:r>
            <a:rPr lang="en-MY" sz="20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MY" sz="20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tahun</a:t>
          </a:r>
          <a:r>
            <a:rPr lang="en-MY" sz="2000" b="1" dirty="0" smtClean="0">
              <a:solidFill>
                <a:schemeClr val="bg1"/>
              </a:solidFill>
              <a:latin typeface="Calibri" panose="020F0502020204030204" pitchFamily="34" charset="0"/>
            </a:rPr>
            <a:t> yang </a:t>
          </a:r>
          <a:r>
            <a:rPr lang="en-MY" sz="20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melibatkan</a:t>
          </a:r>
          <a:r>
            <a:rPr lang="en-MY" sz="2000" b="1" dirty="0" smtClean="0">
              <a:solidFill>
                <a:schemeClr val="bg1"/>
              </a:solidFill>
              <a:latin typeface="Calibri" panose="020F0502020204030204" pitchFamily="34" charset="0"/>
            </a:rPr>
            <a:t> media</a:t>
          </a:r>
          <a:endParaRPr lang="en-MY" sz="2000" b="1" dirty="0">
            <a:solidFill>
              <a:schemeClr val="bg1"/>
            </a:solidFill>
            <a:latin typeface="Calibri" panose="020F0502020204030204" pitchFamily="34" charset="0"/>
          </a:endParaRPr>
        </a:p>
      </dgm:t>
    </dgm:pt>
    <dgm:pt modelId="{B9042999-9BD8-4801-9765-4B03C745A970}" type="parTrans" cxnId="{36E3CE72-756B-4580-919C-5E60C04B4363}">
      <dgm:prSet/>
      <dgm:spPr/>
      <dgm:t>
        <a:bodyPr/>
        <a:lstStyle/>
        <a:p>
          <a:endParaRPr lang="en-US"/>
        </a:p>
      </dgm:t>
    </dgm:pt>
    <dgm:pt modelId="{04AE3768-D055-40A3-B6D0-D3B533C01AC8}" type="sibTrans" cxnId="{36E3CE72-756B-4580-919C-5E60C04B4363}">
      <dgm:prSet/>
      <dgm:spPr/>
      <dgm:t>
        <a:bodyPr/>
        <a:lstStyle/>
        <a:p>
          <a:endParaRPr lang="en-US"/>
        </a:p>
      </dgm:t>
    </dgm:pt>
    <dgm:pt modelId="{87CB09F6-4FF4-415D-BA87-C778272C64E9}">
      <dgm:prSet custT="1"/>
      <dgm:spPr>
        <a:solidFill>
          <a:srgbClr val="FF6600"/>
        </a:solidFill>
      </dgm:spPr>
      <dgm:t>
        <a:bodyPr/>
        <a:lstStyle/>
        <a:p>
          <a:pPr algn="ctr"/>
          <a:r>
            <a:rPr lang="en-MY" sz="18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Menyediakan</a:t>
          </a:r>
          <a:r>
            <a:rPr lang="en-MY" sz="18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konsep</a:t>
          </a:r>
          <a:r>
            <a:rPr lang="en-MY" sz="18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khusus</a:t>
          </a:r>
          <a:r>
            <a:rPr lang="en-MY" sz="1800" b="1" dirty="0" smtClean="0">
              <a:solidFill>
                <a:schemeClr val="bg1"/>
              </a:solidFill>
              <a:latin typeface="Calibri" panose="020F0502020204030204" pitchFamily="34" charset="0"/>
            </a:rPr>
            <a:t>/</a:t>
          </a:r>
          <a:r>
            <a:rPr lang="en-MY" sz="18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khas</a:t>
          </a:r>
          <a:r>
            <a:rPr lang="en-MY" sz="18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bagi</a:t>
          </a:r>
          <a:r>
            <a:rPr lang="en-MY" sz="1800" b="1" dirty="0" smtClean="0">
              <a:solidFill>
                <a:schemeClr val="bg1"/>
              </a:solidFill>
              <a:latin typeface="Calibri" panose="020F0502020204030204" pitchFamily="34" charset="0"/>
            </a:rPr>
            <a:t> program CSR agar </a:t>
          </a:r>
          <a:r>
            <a:rPr lang="en-MY" sz="18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berbeza</a:t>
          </a:r>
          <a:r>
            <a:rPr lang="en-MY" sz="18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dengan</a:t>
          </a:r>
          <a:r>
            <a:rPr lang="en-MY" sz="1800" b="1" dirty="0" smtClean="0">
              <a:solidFill>
                <a:schemeClr val="bg1"/>
              </a:solidFill>
              <a:latin typeface="Calibri" panose="020F0502020204030204" pitchFamily="34" charset="0"/>
            </a:rPr>
            <a:t> CSR yang </a:t>
          </a:r>
          <a:r>
            <a:rPr lang="en-MY" sz="18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pernah</a:t>
          </a:r>
          <a:r>
            <a:rPr lang="en-MY" sz="18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dibuat</a:t>
          </a:r>
          <a:r>
            <a:rPr lang="en-MY" sz="18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oleh</a:t>
          </a:r>
          <a:r>
            <a:rPr lang="en-MY" sz="1800" b="1" dirty="0" smtClean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organisasi</a:t>
          </a:r>
          <a:r>
            <a:rPr lang="en-MY" sz="1800" b="1" dirty="0" smtClean="0">
              <a:solidFill>
                <a:schemeClr val="bg1"/>
              </a:solidFill>
              <a:latin typeface="Calibri" panose="020F0502020204030204" pitchFamily="34" charset="0"/>
            </a:rPr>
            <a:t> yang lain (program CSR yang </a:t>
          </a:r>
          <a:r>
            <a:rPr lang="en-MY" sz="1800" b="1" dirty="0" err="1" smtClean="0">
              <a:solidFill>
                <a:schemeClr val="bg1"/>
              </a:solidFill>
              <a:latin typeface="Calibri" panose="020F0502020204030204" pitchFamily="34" charset="0"/>
            </a:rPr>
            <a:t>berfokus</a:t>
          </a:r>
          <a:r>
            <a:rPr lang="en-MY" sz="1800" b="1" dirty="0" smtClean="0">
              <a:solidFill>
                <a:schemeClr val="bg1"/>
              </a:solidFill>
              <a:latin typeface="Calibri" panose="020F0502020204030204" pitchFamily="34" charset="0"/>
            </a:rPr>
            <a:t>)</a:t>
          </a:r>
          <a:endParaRPr lang="en-MY" sz="1800" b="1" dirty="0">
            <a:solidFill>
              <a:schemeClr val="bg1"/>
            </a:solidFill>
            <a:latin typeface="Calibri" panose="020F0502020204030204" pitchFamily="34" charset="0"/>
          </a:endParaRPr>
        </a:p>
      </dgm:t>
    </dgm:pt>
    <dgm:pt modelId="{0782A3F7-1532-4668-9531-C0B3DFC693B3}" type="sibTrans" cxnId="{7BA5AFE9-42F2-473F-8FB7-FDE78393A2BD}">
      <dgm:prSet/>
      <dgm:spPr/>
      <dgm:t>
        <a:bodyPr/>
        <a:lstStyle/>
        <a:p>
          <a:endParaRPr lang="en-US"/>
        </a:p>
      </dgm:t>
    </dgm:pt>
    <dgm:pt modelId="{62E95AB3-AFF4-469F-8C8F-468ACB83DC51}" type="parTrans" cxnId="{7BA5AFE9-42F2-473F-8FB7-FDE78393A2BD}">
      <dgm:prSet/>
      <dgm:spPr/>
      <dgm:t>
        <a:bodyPr/>
        <a:lstStyle/>
        <a:p>
          <a:endParaRPr lang="en-US"/>
        </a:p>
      </dgm:t>
    </dgm:pt>
    <dgm:pt modelId="{71D37D34-6C1E-4CA0-94E2-0BF242C79644}" type="pres">
      <dgm:prSet presAssocID="{8BE6806C-8DA2-4D85-BB76-2811F9363992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3BA13777-787B-4034-94DB-00CD438E80EA}" type="pres">
      <dgm:prSet presAssocID="{DEC9BAB5-2631-43B1-9341-2BD093E42B1C}" presName="parenttextcomposite" presStyleCnt="0"/>
      <dgm:spPr/>
    </dgm:pt>
    <dgm:pt modelId="{675C60B2-D0AC-4B9F-B5AD-5BC91917E09E}" type="pres">
      <dgm:prSet presAssocID="{DEC9BAB5-2631-43B1-9341-2BD093E42B1C}" presName="parenttext" presStyleLbl="revTx" presStyleIdx="0" presStyleCnt="3" custScaleY="110990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FDA3AF-A0BF-4FF7-9646-BEBF93A1C075}" type="pres">
      <dgm:prSet presAssocID="{DEC9BAB5-2631-43B1-9341-2BD093E42B1C}" presName="parallelogramComposite" presStyleCnt="0"/>
      <dgm:spPr/>
    </dgm:pt>
    <dgm:pt modelId="{3329C0D5-8967-4CFE-A89B-6953FCC97C73}" type="pres">
      <dgm:prSet presAssocID="{DEC9BAB5-2631-43B1-9341-2BD093E42B1C}" presName="parallelogram1" presStyleLbl="alignNode1" presStyleIdx="0" presStyleCnt="21"/>
      <dgm:spPr/>
    </dgm:pt>
    <dgm:pt modelId="{C348F99E-0795-4B26-837E-A454F603C327}" type="pres">
      <dgm:prSet presAssocID="{DEC9BAB5-2631-43B1-9341-2BD093E42B1C}" presName="parallelogram2" presStyleLbl="alignNode1" presStyleIdx="1" presStyleCnt="21"/>
      <dgm:spPr/>
    </dgm:pt>
    <dgm:pt modelId="{936CCF1F-6FEB-44A3-B24A-F895D8D2AFD2}" type="pres">
      <dgm:prSet presAssocID="{DEC9BAB5-2631-43B1-9341-2BD093E42B1C}" presName="parallelogram3" presStyleLbl="alignNode1" presStyleIdx="2" presStyleCnt="21"/>
      <dgm:spPr/>
    </dgm:pt>
    <dgm:pt modelId="{64EC47B7-4510-4D4A-80CA-86D83232E50C}" type="pres">
      <dgm:prSet presAssocID="{DEC9BAB5-2631-43B1-9341-2BD093E42B1C}" presName="parallelogram4" presStyleLbl="alignNode1" presStyleIdx="3" presStyleCnt="21"/>
      <dgm:spPr/>
    </dgm:pt>
    <dgm:pt modelId="{788F434B-DD22-4C30-80F6-191C32351DE4}" type="pres">
      <dgm:prSet presAssocID="{DEC9BAB5-2631-43B1-9341-2BD093E42B1C}" presName="parallelogram5" presStyleLbl="alignNode1" presStyleIdx="4" presStyleCnt="21"/>
      <dgm:spPr/>
    </dgm:pt>
    <dgm:pt modelId="{C88B2E72-2915-4194-B9D4-3FA0FB1D3D6C}" type="pres">
      <dgm:prSet presAssocID="{DEC9BAB5-2631-43B1-9341-2BD093E42B1C}" presName="parallelogram6" presStyleLbl="alignNode1" presStyleIdx="5" presStyleCnt="21"/>
      <dgm:spPr/>
    </dgm:pt>
    <dgm:pt modelId="{9F64F618-6250-4735-B360-73360837C1EC}" type="pres">
      <dgm:prSet presAssocID="{DEC9BAB5-2631-43B1-9341-2BD093E42B1C}" presName="parallelogram7" presStyleLbl="alignNode1" presStyleIdx="6" presStyleCnt="21"/>
      <dgm:spPr/>
    </dgm:pt>
    <dgm:pt modelId="{4636ADA3-A765-4D63-B17E-4F797ED2DF8F}" type="pres">
      <dgm:prSet presAssocID="{04AE3768-D055-40A3-B6D0-D3B533C01AC8}" presName="sibTrans" presStyleCnt="0"/>
      <dgm:spPr/>
    </dgm:pt>
    <dgm:pt modelId="{46C7607E-CA7A-4590-AEC7-8FAA2F5498AD}" type="pres">
      <dgm:prSet presAssocID="{8CF4B381-E41A-44C3-984D-8D430218D38B}" presName="parenttextcomposite" presStyleCnt="0"/>
      <dgm:spPr/>
    </dgm:pt>
    <dgm:pt modelId="{0B7C85AB-3DB6-487B-AEFD-4463A16BAEFB}" type="pres">
      <dgm:prSet presAssocID="{8CF4B381-E41A-44C3-984D-8D430218D38B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2AB0E7-E331-4B22-A4C6-0196346811C7}" type="pres">
      <dgm:prSet presAssocID="{8CF4B381-E41A-44C3-984D-8D430218D38B}" presName="parallelogramComposite" presStyleCnt="0"/>
      <dgm:spPr/>
    </dgm:pt>
    <dgm:pt modelId="{9E7D46CD-CF6D-4E07-88E5-793D2E5A7402}" type="pres">
      <dgm:prSet presAssocID="{8CF4B381-E41A-44C3-984D-8D430218D38B}" presName="parallelogram1" presStyleLbl="alignNode1" presStyleIdx="7" presStyleCnt="21"/>
      <dgm:spPr/>
    </dgm:pt>
    <dgm:pt modelId="{6AFE207B-4A52-4BBE-ACB1-99227FAD1335}" type="pres">
      <dgm:prSet presAssocID="{8CF4B381-E41A-44C3-984D-8D430218D38B}" presName="parallelogram2" presStyleLbl="alignNode1" presStyleIdx="8" presStyleCnt="21"/>
      <dgm:spPr/>
    </dgm:pt>
    <dgm:pt modelId="{FA8F88E3-B08A-4B5B-9D43-C9BE3CEC9B3C}" type="pres">
      <dgm:prSet presAssocID="{8CF4B381-E41A-44C3-984D-8D430218D38B}" presName="parallelogram3" presStyleLbl="alignNode1" presStyleIdx="9" presStyleCnt="21"/>
      <dgm:spPr/>
    </dgm:pt>
    <dgm:pt modelId="{2DDCC09E-E92F-439B-B38C-2361F6CE8BDB}" type="pres">
      <dgm:prSet presAssocID="{8CF4B381-E41A-44C3-984D-8D430218D38B}" presName="parallelogram4" presStyleLbl="alignNode1" presStyleIdx="10" presStyleCnt="21"/>
      <dgm:spPr/>
    </dgm:pt>
    <dgm:pt modelId="{C501C881-1947-4A27-AFC3-C195243799D5}" type="pres">
      <dgm:prSet presAssocID="{8CF4B381-E41A-44C3-984D-8D430218D38B}" presName="parallelogram5" presStyleLbl="alignNode1" presStyleIdx="11" presStyleCnt="21"/>
      <dgm:spPr/>
    </dgm:pt>
    <dgm:pt modelId="{43FDB1F0-84EE-4ADA-83B7-893728091DF1}" type="pres">
      <dgm:prSet presAssocID="{8CF4B381-E41A-44C3-984D-8D430218D38B}" presName="parallelogram6" presStyleLbl="alignNode1" presStyleIdx="12" presStyleCnt="21"/>
      <dgm:spPr/>
    </dgm:pt>
    <dgm:pt modelId="{ABC03E1C-4A62-4056-928F-48F83665080F}" type="pres">
      <dgm:prSet presAssocID="{8CF4B381-E41A-44C3-984D-8D430218D38B}" presName="parallelogram7" presStyleLbl="alignNode1" presStyleIdx="13" presStyleCnt="21"/>
      <dgm:spPr/>
    </dgm:pt>
    <dgm:pt modelId="{1165D7AE-38FC-48B9-934D-34426371C968}" type="pres">
      <dgm:prSet presAssocID="{99E21BD1-65B7-4BA7-B55F-7A35AE368F50}" presName="sibTrans" presStyleCnt="0"/>
      <dgm:spPr/>
    </dgm:pt>
    <dgm:pt modelId="{FCBA8834-6365-4235-9EB8-0081B62907F1}" type="pres">
      <dgm:prSet presAssocID="{87CB09F6-4FF4-415D-BA87-C778272C64E9}" presName="parenttextcomposite" presStyleCnt="0"/>
      <dgm:spPr/>
    </dgm:pt>
    <dgm:pt modelId="{27BF738B-CB5D-40D0-BE4D-A94EAEFF13AC}" type="pres">
      <dgm:prSet presAssocID="{87CB09F6-4FF4-415D-BA87-C778272C64E9}" presName="parenttext" presStyleLbl="revTx" presStyleIdx="2" presStyleCnt="3" custScaleY="127096" custLinFactNeighborY="256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ABB5BD-9FEA-4F92-8BFF-35D65F902984}" type="pres">
      <dgm:prSet presAssocID="{87CB09F6-4FF4-415D-BA87-C778272C64E9}" presName="parallelogramComposite" presStyleCnt="0"/>
      <dgm:spPr/>
    </dgm:pt>
    <dgm:pt modelId="{93F0849B-D77B-4E3B-AA66-FB104E611BA3}" type="pres">
      <dgm:prSet presAssocID="{87CB09F6-4FF4-415D-BA87-C778272C64E9}" presName="parallelogram1" presStyleLbl="alignNode1" presStyleIdx="14" presStyleCnt="21"/>
      <dgm:spPr/>
    </dgm:pt>
    <dgm:pt modelId="{1B573061-68A2-4720-80BE-BC4C407F9415}" type="pres">
      <dgm:prSet presAssocID="{87CB09F6-4FF4-415D-BA87-C778272C64E9}" presName="parallelogram2" presStyleLbl="alignNode1" presStyleIdx="15" presStyleCnt="21"/>
      <dgm:spPr/>
    </dgm:pt>
    <dgm:pt modelId="{2B8BFF17-FCDA-4A77-BA42-4ED246C0A08F}" type="pres">
      <dgm:prSet presAssocID="{87CB09F6-4FF4-415D-BA87-C778272C64E9}" presName="parallelogram3" presStyleLbl="alignNode1" presStyleIdx="16" presStyleCnt="21"/>
      <dgm:spPr/>
    </dgm:pt>
    <dgm:pt modelId="{C7E1E9FC-94CF-4774-A406-E9F87498F42F}" type="pres">
      <dgm:prSet presAssocID="{87CB09F6-4FF4-415D-BA87-C778272C64E9}" presName="parallelogram4" presStyleLbl="alignNode1" presStyleIdx="17" presStyleCnt="21"/>
      <dgm:spPr/>
    </dgm:pt>
    <dgm:pt modelId="{E08BF8C0-05F9-4CF3-BD9A-09B629AA1610}" type="pres">
      <dgm:prSet presAssocID="{87CB09F6-4FF4-415D-BA87-C778272C64E9}" presName="parallelogram5" presStyleLbl="alignNode1" presStyleIdx="18" presStyleCnt="21"/>
      <dgm:spPr/>
    </dgm:pt>
    <dgm:pt modelId="{F921C649-0E71-49B7-ACE3-91C0CED7C471}" type="pres">
      <dgm:prSet presAssocID="{87CB09F6-4FF4-415D-BA87-C778272C64E9}" presName="parallelogram6" presStyleLbl="alignNode1" presStyleIdx="19" presStyleCnt="21"/>
      <dgm:spPr/>
    </dgm:pt>
    <dgm:pt modelId="{D3317FCF-0D63-47D3-98D7-19540A7CE17C}" type="pres">
      <dgm:prSet presAssocID="{87CB09F6-4FF4-415D-BA87-C778272C64E9}" presName="parallelogram7" presStyleLbl="alignNode1" presStyleIdx="20" presStyleCnt="21"/>
      <dgm:spPr/>
    </dgm:pt>
  </dgm:ptLst>
  <dgm:cxnLst>
    <dgm:cxn modelId="{5328FD18-6DCE-45F8-9318-D518F4076020}" type="presOf" srcId="{8BE6806C-8DA2-4D85-BB76-2811F9363992}" destId="{71D37D34-6C1E-4CA0-94E2-0BF242C79644}" srcOrd="0" destOrd="0" presId="urn:microsoft.com/office/officeart/2008/layout/VerticalAccentList"/>
    <dgm:cxn modelId="{36E3CE72-756B-4580-919C-5E60C04B4363}" srcId="{8BE6806C-8DA2-4D85-BB76-2811F9363992}" destId="{DEC9BAB5-2631-43B1-9341-2BD093E42B1C}" srcOrd="0" destOrd="0" parTransId="{B9042999-9BD8-4801-9765-4B03C745A970}" sibTransId="{04AE3768-D055-40A3-B6D0-D3B533C01AC8}"/>
    <dgm:cxn modelId="{67B92835-B3FC-4AD0-8325-2B3B9040C5E4}" type="presOf" srcId="{8CF4B381-E41A-44C3-984D-8D430218D38B}" destId="{0B7C85AB-3DB6-487B-AEFD-4463A16BAEFB}" srcOrd="0" destOrd="0" presId="urn:microsoft.com/office/officeart/2008/layout/VerticalAccentList"/>
    <dgm:cxn modelId="{0DE8BAAC-DA4D-40C3-8765-5CB1DFD87746}" type="presOf" srcId="{87CB09F6-4FF4-415D-BA87-C778272C64E9}" destId="{27BF738B-CB5D-40D0-BE4D-A94EAEFF13AC}" srcOrd="0" destOrd="0" presId="urn:microsoft.com/office/officeart/2008/layout/VerticalAccentList"/>
    <dgm:cxn modelId="{6C5DF898-EBAA-48E0-BE14-CBA25558B184}" srcId="{8BE6806C-8DA2-4D85-BB76-2811F9363992}" destId="{8CF4B381-E41A-44C3-984D-8D430218D38B}" srcOrd="1" destOrd="0" parTransId="{1DC44BCE-724B-4A5C-8DAE-AB513301E1BA}" sibTransId="{99E21BD1-65B7-4BA7-B55F-7A35AE368F50}"/>
    <dgm:cxn modelId="{DA8B4062-F191-4AA2-AEAD-F430A56C46E1}" type="presOf" srcId="{DEC9BAB5-2631-43B1-9341-2BD093E42B1C}" destId="{675C60B2-D0AC-4B9F-B5AD-5BC91917E09E}" srcOrd="0" destOrd="0" presId="urn:microsoft.com/office/officeart/2008/layout/VerticalAccentList"/>
    <dgm:cxn modelId="{7BA5AFE9-42F2-473F-8FB7-FDE78393A2BD}" srcId="{8BE6806C-8DA2-4D85-BB76-2811F9363992}" destId="{87CB09F6-4FF4-415D-BA87-C778272C64E9}" srcOrd="2" destOrd="0" parTransId="{62E95AB3-AFF4-469F-8C8F-468ACB83DC51}" sibTransId="{0782A3F7-1532-4668-9531-C0B3DFC693B3}"/>
    <dgm:cxn modelId="{FAC7A87C-517A-4515-901D-FADA1092CFA9}" type="presParOf" srcId="{71D37D34-6C1E-4CA0-94E2-0BF242C79644}" destId="{3BA13777-787B-4034-94DB-00CD438E80EA}" srcOrd="0" destOrd="0" presId="urn:microsoft.com/office/officeart/2008/layout/VerticalAccentList"/>
    <dgm:cxn modelId="{95B5DD1C-4E9F-4D33-8082-EDE989BFEB14}" type="presParOf" srcId="{3BA13777-787B-4034-94DB-00CD438E80EA}" destId="{675C60B2-D0AC-4B9F-B5AD-5BC91917E09E}" srcOrd="0" destOrd="0" presId="urn:microsoft.com/office/officeart/2008/layout/VerticalAccentList"/>
    <dgm:cxn modelId="{69875D9B-5425-4861-BAE1-7211A0C1F8A5}" type="presParOf" srcId="{71D37D34-6C1E-4CA0-94E2-0BF242C79644}" destId="{25FDA3AF-A0BF-4FF7-9646-BEBF93A1C075}" srcOrd="1" destOrd="0" presId="urn:microsoft.com/office/officeart/2008/layout/VerticalAccentList"/>
    <dgm:cxn modelId="{37F9D165-6F98-40CE-BBF1-EA2EBE290F6A}" type="presParOf" srcId="{25FDA3AF-A0BF-4FF7-9646-BEBF93A1C075}" destId="{3329C0D5-8967-4CFE-A89B-6953FCC97C73}" srcOrd="0" destOrd="0" presId="urn:microsoft.com/office/officeart/2008/layout/VerticalAccentList"/>
    <dgm:cxn modelId="{AA551E37-9612-4630-9DFE-BE886C797D3F}" type="presParOf" srcId="{25FDA3AF-A0BF-4FF7-9646-BEBF93A1C075}" destId="{C348F99E-0795-4B26-837E-A454F603C327}" srcOrd="1" destOrd="0" presId="urn:microsoft.com/office/officeart/2008/layout/VerticalAccentList"/>
    <dgm:cxn modelId="{F352CAFE-D63E-4687-B3D8-4222813C7B0C}" type="presParOf" srcId="{25FDA3AF-A0BF-4FF7-9646-BEBF93A1C075}" destId="{936CCF1F-6FEB-44A3-B24A-F895D8D2AFD2}" srcOrd="2" destOrd="0" presId="urn:microsoft.com/office/officeart/2008/layout/VerticalAccentList"/>
    <dgm:cxn modelId="{A7E4CBB5-B3D6-408A-89FB-952A1ACD47C1}" type="presParOf" srcId="{25FDA3AF-A0BF-4FF7-9646-BEBF93A1C075}" destId="{64EC47B7-4510-4D4A-80CA-86D83232E50C}" srcOrd="3" destOrd="0" presId="urn:microsoft.com/office/officeart/2008/layout/VerticalAccentList"/>
    <dgm:cxn modelId="{03E16D50-C82F-48DD-A7F0-52F38C70156F}" type="presParOf" srcId="{25FDA3AF-A0BF-4FF7-9646-BEBF93A1C075}" destId="{788F434B-DD22-4C30-80F6-191C32351DE4}" srcOrd="4" destOrd="0" presId="urn:microsoft.com/office/officeart/2008/layout/VerticalAccentList"/>
    <dgm:cxn modelId="{DAB72977-8DE5-4629-8E2C-21EECE7CF883}" type="presParOf" srcId="{25FDA3AF-A0BF-4FF7-9646-BEBF93A1C075}" destId="{C88B2E72-2915-4194-B9D4-3FA0FB1D3D6C}" srcOrd="5" destOrd="0" presId="urn:microsoft.com/office/officeart/2008/layout/VerticalAccentList"/>
    <dgm:cxn modelId="{F9832967-C2AF-4B23-B710-78D52222AAD1}" type="presParOf" srcId="{25FDA3AF-A0BF-4FF7-9646-BEBF93A1C075}" destId="{9F64F618-6250-4735-B360-73360837C1EC}" srcOrd="6" destOrd="0" presId="urn:microsoft.com/office/officeart/2008/layout/VerticalAccentList"/>
    <dgm:cxn modelId="{38C07858-B099-4740-A963-347922E24F2A}" type="presParOf" srcId="{71D37D34-6C1E-4CA0-94E2-0BF242C79644}" destId="{4636ADA3-A765-4D63-B17E-4F797ED2DF8F}" srcOrd="2" destOrd="0" presId="urn:microsoft.com/office/officeart/2008/layout/VerticalAccentList"/>
    <dgm:cxn modelId="{CC5CF226-6DAE-4E3D-A748-982B6D659C4D}" type="presParOf" srcId="{71D37D34-6C1E-4CA0-94E2-0BF242C79644}" destId="{46C7607E-CA7A-4590-AEC7-8FAA2F5498AD}" srcOrd="3" destOrd="0" presId="urn:microsoft.com/office/officeart/2008/layout/VerticalAccentList"/>
    <dgm:cxn modelId="{4F5772D0-AFDB-4A86-A37D-5D091F520DA2}" type="presParOf" srcId="{46C7607E-CA7A-4590-AEC7-8FAA2F5498AD}" destId="{0B7C85AB-3DB6-487B-AEFD-4463A16BAEFB}" srcOrd="0" destOrd="0" presId="urn:microsoft.com/office/officeart/2008/layout/VerticalAccentList"/>
    <dgm:cxn modelId="{8DB3A31D-E166-46F4-BE08-CA12433AE0C7}" type="presParOf" srcId="{71D37D34-6C1E-4CA0-94E2-0BF242C79644}" destId="{FD2AB0E7-E331-4B22-A4C6-0196346811C7}" srcOrd="4" destOrd="0" presId="urn:microsoft.com/office/officeart/2008/layout/VerticalAccentList"/>
    <dgm:cxn modelId="{5950F429-CD09-484A-BCD4-362ADF4B384F}" type="presParOf" srcId="{FD2AB0E7-E331-4B22-A4C6-0196346811C7}" destId="{9E7D46CD-CF6D-4E07-88E5-793D2E5A7402}" srcOrd="0" destOrd="0" presId="urn:microsoft.com/office/officeart/2008/layout/VerticalAccentList"/>
    <dgm:cxn modelId="{BBE6FA08-A936-49CF-8ADA-019CC3E7C1A0}" type="presParOf" srcId="{FD2AB0E7-E331-4B22-A4C6-0196346811C7}" destId="{6AFE207B-4A52-4BBE-ACB1-99227FAD1335}" srcOrd="1" destOrd="0" presId="urn:microsoft.com/office/officeart/2008/layout/VerticalAccentList"/>
    <dgm:cxn modelId="{0677795D-1130-4B03-A6FC-D70906093DEB}" type="presParOf" srcId="{FD2AB0E7-E331-4B22-A4C6-0196346811C7}" destId="{FA8F88E3-B08A-4B5B-9D43-C9BE3CEC9B3C}" srcOrd="2" destOrd="0" presId="urn:microsoft.com/office/officeart/2008/layout/VerticalAccentList"/>
    <dgm:cxn modelId="{1460AEEE-C101-41AE-B7F5-C5EEBD413DED}" type="presParOf" srcId="{FD2AB0E7-E331-4B22-A4C6-0196346811C7}" destId="{2DDCC09E-E92F-439B-B38C-2361F6CE8BDB}" srcOrd="3" destOrd="0" presId="urn:microsoft.com/office/officeart/2008/layout/VerticalAccentList"/>
    <dgm:cxn modelId="{7EBDFAB9-2C2D-47E9-839B-0ACE05AC2166}" type="presParOf" srcId="{FD2AB0E7-E331-4B22-A4C6-0196346811C7}" destId="{C501C881-1947-4A27-AFC3-C195243799D5}" srcOrd="4" destOrd="0" presId="urn:microsoft.com/office/officeart/2008/layout/VerticalAccentList"/>
    <dgm:cxn modelId="{8BADA560-6633-4BE2-99A8-88442D1BFDBC}" type="presParOf" srcId="{FD2AB0E7-E331-4B22-A4C6-0196346811C7}" destId="{43FDB1F0-84EE-4ADA-83B7-893728091DF1}" srcOrd="5" destOrd="0" presId="urn:microsoft.com/office/officeart/2008/layout/VerticalAccentList"/>
    <dgm:cxn modelId="{EDFB0C01-128E-48DE-B83B-01132F0B48A1}" type="presParOf" srcId="{FD2AB0E7-E331-4B22-A4C6-0196346811C7}" destId="{ABC03E1C-4A62-4056-928F-48F83665080F}" srcOrd="6" destOrd="0" presId="urn:microsoft.com/office/officeart/2008/layout/VerticalAccentList"/>
    <dgm:cxn modelId="{A56A0E4C-A4DF-4401-94A0-5AB367835338}" type="presParOf" srcId="{71D37D34-6C1E-4CA0-94E2-0BF242C79644}" destId="{1165D7AE-38FC-48B9-934D-34426371C968}" srcOrd="5" destOrd="0" presId="urn:microsoft.com/office/officeart/2008/layout/VerticalAccentList"/>
    <dgm:cxn modelId="{09ABC697-CFB9-4F78-80BC-E9E3F3BA23C8}" type="presParOf" srcId="{71D37D34-6C1E-4CA0-94E2-0BF242C79644}" destId="{FCBA8834-6365-4235-9EB8-0081B62907F1}" srcOrd="6" destOrd="0" presId="urn:microsoft.com/office/officeart/2008/layout/VerticalAccentList"/>
    <dgm:cxn modelId="{F79EFC2A-6B66-4AEB-9BDA-A197CB62F39C}" type="presParOf" srcId="{FCBA8834-6365-4235-9EB8-0081B62907F1}" destId="{27BF738B-CB5D-40D0-BE4D-A94EAEFF13AC}" srcOrd="0" destOrd="0" presId="urn:microsoft.com/office/officeart/2008/layout/VerticalAccentList"/>
    <dgm:cxn modelId="{B5CD8470-E6FA-4136-B745-8043F0E68EA6}" type="presParOf" srcId="{71D37D34-6C1E-4CA0-94E2-0BF242C79644}" destId="{30ABB5BD-9FEA-4F92-8BFF-35D65F902984}" srcOrd="7" destOrd="0" presId="urn:microsoft.com/office/officeart/2008/layout/VerticalAccentList"/>
    <dgm:cxn modelId="{2C6C4F48-ECB9-4DC6-A0EE-A9861D1CD263}" type="presParOf" srcId="{30ABB5BD-9FEA-4F92-8BFF-35D65F902984}" destId="{93F0849B-D77B-4E3B-AA66-FB104E611BA3}" srcOrd="0" destOrd="0" presId="urn:microsoft.com/office/officeart/2008/layout/VerticalAccentList"/>
    <dgm:cxn modelId="{91631402-C22D-43DF-804E-70AFA91E5B3F}" type="presParOf" srcId="{30ABB5BD-9FEA-4F92-8BFF-35D65F902984}" destId="{1B573061-68A2-4720-80BE-BC4C407F9415}" srcOrd="1" destOrd="0" presId="urn:microsoft.com/office/officeart/2008/layout/VerticalAccentList"/>
    <dgm:cxn modelId="{1D750966-DDB3-4B9F-8602-8FEE089165BA}" type="presParOf" srcId="{30ABB5BD-9FEA-4F92-8BFF-35D65F902984}" destId="{2B8BFF17-FCDA-4A77-BA42-4ED246C0A08F}" srcOrd="2" destOrd="0" presId="urn:microsoft.com/office/officeart/2008/layout/VerticalAccentList"/>
    <dgm:cxn modelId="{21FA24A5-18E3-464E-81F0-20C12B9E8F43}" type="presParOf" srcId="{30ABB5BD-9FEA-4F92-8BFF-35D65F902984}" destId="{C7E1E9FC-94CF-4774-A406-E9F87498F42F}" srcOrd="3" destOrd="0" presId="urn:microsoft.com/office/officeart/2008/layout/VerticalAccentList"/>
    <dgm:cxn modelId="{6560971D-E6A8-4F35-BB3E-1B51E8EC1707}" type="presParOf" srcId="{30ABB5BD-9FEA-4F92-8BFF-35D65F902984}" destId="{E08BF8C0-05F9-4CF3-BD9A-09B629AA1610}" srcOrd="4" destOrd="0" presId="urn:microsoft.com/office/officeart/2008/layout/VerticalAccentList"/>
    <dgm:cxn modelId="{7E665292-A74C-462F-8D41-43739601FD30}" type="presParOf" srcId="{30ABB5BD-9FEA-4F92-8BFF-35D65F902984}" destId="{F921C649-0E71-49B7-ACE3-91C0CED7C471}" srcOrd="5" destOrd="0" presId="urn:microsoft.com/office/officeart/2008/layout/VerticalAccentList"/>
    <dgm:cxn modelId="{3AB9DA51-48CB-4315-9A60-BE918E700DF9}" type="presParOf" srcId="{30ABB5BD-9FEA-4F92-8BFF-35D65F902984}" destId="{D3317FCF-0D63-47D3-98D7-19540A7CE17C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5/8/layout/chevron2" loCatId="list" qsTypeId="urn:microsoft.com/office/officeart/2005/8/quickstyle/3d2" qsCatId="3D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0BE16F21-8F8A-493E-B6A1-33FA62ED657F}">
      <dgm:prSet/>
      <dgm:spPr>
        <a:solidFill>
          <a:srgbClr val="0033CC">
            <a:alpha val="90000"/>
          </a:srgbClr>
        </a:solidFill>
      </dgm:spPr>
      <dgm:t>
        <a:bodyPr/>
        <a:lstStyle/>
        <a:p>
          <a:pPr algn="l"/>
          <a:endParaRPr lang="en-US" dirty="0"/>
        </a:p>
      </dgm:t>
    </dgm:pt>
    <dgm:pt modelId="{6EAB9E8B-CDF4-435D-941C-E1E0395DCBA3}" type="parTrans" cxnId="{CBEB6328-CE77-40B4-BF26-ABF3B25ABEDB}">
      <dgm:prSet/>
      <dgm:spPr/>
      <dgm:t>
        <a:bodyPr/>
        <a:lstStyle/>
        <a:p>
          <a:endParaRPr lang="en-US"/>
        </a:p>
      </dgm:t>
    </dgm:pt>
    <dgm:pt modelId="{8FB80C55-C851-4A04-B00B-99E929968EF2}" type="sibTrans" cxnId="{CBEB6328-CE77-40B4-BF26-ABF3B25ABEDB}">
      <dgm:prSet/>
      <dgm:spPr/>
      <dgm:t>
        <a:bodyPr/>
        <a:lstStyle/>
        <a:p>
          <a:endParaRPr lang="en-US"/>
        </a:p>
      </dgm:t>
    </dgm:pt>
    <dgm:pt modelId="{F7EFE2D6-49F0-4160-A043-31BF13054806}">
      <dgm:prSet custT="1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pPr algn="ctr"/>
          <a:r>
            <a:rPr lang="en-MY" sz="1800" b="1" dirty="0" err="1" smtClean="0">
              <a:latin typeface="Calibri" panose="020F0502020204030204" pitchFamily="34" charset="0"/>
            </a:rPr>
            <a:t>Mengadakan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latihan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untuk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pegawai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pengurusan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dan</a:t>
          </a:r>
          <a:r>
            <a:rPr lang="en-MY" sz="1800" b="1" dirty="0" smtClean="0">
              <a:latin typeface="Calibri" panose="020F0502020204030204" pitchFamily="34" charset="0"/>
            </a:rPr>
            <a:t> professional </a:t>
          </a:r>
          <a:r>
            <a:rPr lang="en-MY" sz="1800" b="1" dirty="0" err="1" smtClean="0">
              <a:latin typeface="Calibri" panose="020F0502020204030204" pitchFamily="34" charset="0"/>
            </a:rPr>
            <a:t>cara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berhadapan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dengan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pihak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luar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seperti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aspek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perundingan</a:t>
          </a:r>
          <a:r>
            <a:rPr lang="en-MY" sz="1800" b="1" dirty="0" smtClean="0">
              <a:latin typeface="Calibri" panose="020F0502020204030204" pitchFamily="34" charset="0"/>
            </a:rPr>
            <a:t>, </a:t>
          </a:r>
          <a:r>
            <a:rPr lang="en-MY" sz="1800" b="1" dirty="0" err="1" smtClean="0">
              <a:latin typeface="Calibri" panose="020F0502020204030204" pitchFamily="34" charset="0"/>
            </a:rPr>
            <a:t>membuat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keputusan</a:t>
          </a:r>
          <a:r>
            <a:rPr lang="en-MY" sz="1800" b="1" dirty="0" smtClean="0">
              <a:latin typeface="Calibri" panose="020F0502020204030204" pitchFamily="34" charset="0"/>
            </a:rPr>
            <a:t>, </a:t>
          </a:r>
          <a:r>
            <a:rPr lang="en-MY" sz="1800" b="1" dirty="0" err="1" smtClean="0">
              <a:latin typeface="Calibri" panose="020F0502020204030204" pitchFamily="34" charset="0"/>
            </a:rPr>
            <a:t>kemahiran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berbahasa</a:t>
          </a:r>
          <a:r>
            <a:rPr lang="en-MY" sz="1800" b="1" dirty="0" smtClean="0">
              <a:latin typeface="Calibri" panose="020F0502020204030204" pitchFamily="34" charset="0"/>
            </a:rPr>
            <a:t>, </a:t>
          </a:r>
          <a:r>
            <a:rPr lang="en-MY" sz="1800" b="1" dirty="0" err="1" smtClean="0">
              <a:latin typeface="Calibri" panose="020F0502020204030204" pitchFamily="34" charset="0"/>
            </a:rPr>
            <a:t>dan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sebagainya</a:t>
          </a:r>
          <a:r>
            <a:rPr lang="en-MY" sz="1500" dirty="0" smtClean="0">
              <a:latin typeface="Calibri" panose="020F0502020204030204" pitchFamily="34" charset="0"/>
            </a:rPr>
            <a:t>.</a:t>
          </a:r>
          <a:endParaRPr lang="en-US" sz="1500" dirty="0"/>
        </a:p>
      </dgm:t>
    </dgm:pt>
    <dgm:pt modelId="{78483219-473A-4DD9-BD0D-88796D9BE059}" type="parTrans" cxnId="{F6E4A865-A836-43DE-8370-E67FB7F848A8}">
      <dgm:prSet/>
      <dgm:spPr/>
      <dgm:t>
        <a:bodyPr/>
        <a:lstStyle/>
        <a:p>
          <a:endParaRPr lang="en-US"/>
        </a:p>
      </dgm:t>
    </dgm:pt>
    <dgm:pt modelId="{810A86BC-1278-432C-AEC3-083A8AF61221}" type="sibTrans" cxnId="{F6E4A865-A836-43DE-8370-E67FB7F848A8}">
      <dgm:prSet/>
      <dgm:spPr/>
      <dgm:t>
        <a:bodyPr/>
        <a:lstStyle/>
        <a:p>
          <a:endParaRPr lang="en-US"/>
        </a:p>
      </dgm:t>
    </dgm:pt>
    <dgm:pt modelId="{20F6F975-BA45-4A0D-A481-C4C8F53C061C}">
      <dgm:prSet/>
      <dgm:spPr>
        <a:solidFill>
          <a:srgbClr val="7030A0"/>
        </a:solidFill>
      </dgm:spPr>
      <dgm:t>
        <a:bodyPr/>
        <a:lstStyle/>
        <a:p>
          <a:endParaRPr lang="en-MY" dirty="0">
            <a:latin typeface="Calibri" panose="020F0502020204030204" pitchFamily="34" charset="0"/>
          </a:endParaRPr>
        </a:p>
      </dgm:t>
    </dgm:pt>
    <dgm:pt modelId="{7639897F-6D06-4ADF-BF09-1B989FFCE21B}" type="parTrans" cxnId="{BE053F85-5A5C-459E-964E-8B5C939AAC2E}">
      <dgm:prSet/>
      <dgm:spPr/>
      <dgm:t>
        <a:bodyPr/>
        <a:lstStyle/>
        <a:p>
          <a:endParaRPr lang="en-US"/>
        </a:p>
      </dgm:t>
    </dgm:pt>
    <dgm:pt modelId="{D6E8BD52-5D6F-4FB3-B2DC-EDAE76F4BCF3}" type="sibTrans" cxnId="{BE053F85-5A5C-459E-964E-8B5C939AAC2E}">
      <dgm:prSet/>
      <dgm:spPr/>
      <dgm:t>
        <a:bodyPr/>
        <a:lstStyle/>
        <a:p>
          <a:endParaRPr lang="en-US"/>
        </a:p>
      </dgm:t>
    </dgm:pt>
    <dgm:pt modelId="{F40A3A51-26DB-4D1F-9A74-DD7C6DC1AB09}">
      <dgm:prSet custT="1"/>
      <dgm:spPr>
        <a:solidFill>
          <a:srgbClr val="CC99FF">
            <a:alpha val="90000"/>
          </a:srgbClr>
        </a:solidFill>
      </dgm:spPr>
      <dgm:t>
        <a:bodyPr/>
        <a:lstStyle/>
        <a:p>
          <a:pPr algn="ctr"/>
          <a:r>
            <a:rPr lang="en-MY" sz="1800" b="1" dirty="0" err="1" smtClean="0">
              <a:latin typeface="Calibri" panose="020F0502020204030204" pitchFamily="34" charset="0"/>
            </a:rPr>
            <a:t>Kakitangan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Akademik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dan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pegawai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Pengurusan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dan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Profesional</a:t>
          </a:r>
          <a:r>
            <a:rPr lang="en-MY" sz="1800" b="1" dirty="0" smtClean="0">
              <a:latin typeface="Calibri" panose="020F0502020204030204" pitchFamily="34" charset="0"/>
            </a:rPr>
            <a:t> USIM </a:t>
          </a:r>
          <a:r>
            <a:rPr lang="en-MY" sz="1800" b="1" dirty="0" err="1" smtClean="0">
              <a:latin typeface="Calibri" panose="020F0502020204030204" pitchFamily="34" charset="0"/>
            </a:rPr>
            <a:t>perlu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didedahkan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dan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dibiasakan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berhadapan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dengan</a:t>
          </a:r>
          <a:r>
            <a:rPr lang="en-MY" sz="1800" b="1" dirty="0" smtClean="0">
              <a:latin typeface="Calibri" panose="020F0502020204030204" pitchFamily="34" charset="0"/>
            </a:rPr>
            <a:t> Media </a:t>
          </a:r>
          <a:r>
            <a:rPr lang="en-MY" sz="1800" b="1" dirty="0" err="1" smtClean="0">
              <a:latin typeface="Calibri" panose="020F0502020204030204" pitchFamily="34" charset="0"/>
            </a:rPr>
            <a:t>dengan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menjadi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Tetamu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dalam</a:t>
          </a:r>
          <a:r>
            <a:rPr lang="en-MY" sz="1800" b="1" dirty="0" smtClean="0">
              <a:latin typeface="Calibri" panose="020F0502020204030204" pitchFamily="34" charset="0"/>
            </a:rPr>
            <a:t> program di </a:t>
          </a:r>
          <a:r>
            <a:rPr lang="en-MY" sz="1800" b="1" dirty="0" err="1" smtClean="0">
              <a:latin typeface="Calibri" panose="020F0502020204030204" pitchFamily="34" charset="0"/>
            </a:rPr>
            <a:t>Televisyen</a:t>
          </a:r>
          <a:r>
            <a:rPr lang="en-MY" sz="1800" b="1" dirty="0" smtClean="0">
              <a:latin typeface="Calibri" panose="020F0502020204030204" pitchFamily="34" charset="0"/>
            </a:rPr>
            <a:t>/Media yang </a:t>
          </a:r>
          <a:r>
            <a:rPr lang="en-MY" sz="1800" b="1" dirty="0" err="1" smtClean="0">
              <a:latin typeface="Calibri" panose="020F0502020204030204" pitchFamily="34" charset="0"/>
            </a:rPr>
            <a:t>bersesuaian</a:t>
          </a:r>
          <a:endParaRPr lang="en-US" sz="1800" b="1" dirty="0"/>
        </a:p>
      </dgm:t>
    </dgm:pt>
    <dgm:pt modelId="{78E62828-A582-41AF-81C1-66976B467944}" type="parTrans" cxnId="{1D5C2950-DC97-4B75-BC27-55546CB37DCE}">
      <dgm:prSet/>
      <dgm:spPr/>
      <dgm:t>
        <a:bodyPr/>
        <a:lstStyle/>
        <a:p>
          <a:endParaRPr lang="en-US"/>
        </a:p>
      </dgm:t>
    </dgm:pt>
    <dgm:pt modelId="{B6B9AD0E-A731-4CF9-9BEF-181D0DA0444B}" type="sibTrans" cxnId="{1D5C2950-DC97-4B75-BC27-55546CB37DCE}">
      <dgm:prSet/>
      <dgm:spPr/>
      <dgm:t>
        <a:bodyPr/>
        <a:lstStyle/>
        <a:p>
          <a:endParaRPr lang="en-US"/>
        </a:p>
      </dgm:t>
    </dgm:pt>
    <dgm:pt modelId="{D23FCE92-DFBD-48E6-B74F-90F6D96B8393}">
      <dgm:prSet/>
      <dgm:spPr>
        <a:solidFill>
          <a:srgbClr val="FF0066"/>
        </a:solidFill>
      </dgm:spPr>
      <dgm:t>
        <a:bodyPr/>
        <a:lstStyle/>
        <a:p>
          <a:endParaRPr lang="en-MY" dirty="0">
            <a:latin typeface="Calibri" panose="020F0502020204030204" pitchFamily="34" charset="0"/>
          </a:endParaRPr>
        </a:p>
      </dgm:t>
    </dgm:pt>
    <dgm:pt modelId="{2F289198-F167-47A9-BDD5-EB3D8F289B6B}" type="parTrans" cxnId="{94F2B160-42E6-4CAA-9EF3-6F5B3F90ED4D}">
      <dgm:prSet/>
      <dgm:spPr/>
      <dgm:t>
        <a:bodyPr/>
        <a:lstStyle/>
        <a:p>
          <a:endParaRPr lang="en-US"/>
        </a:p>
      </dgm:t>
    </dgm:pt>
    <dgm:pt modelId="{67B0D122-5058-4BF5-93E2-66171BACC0ED}" type="sibTrans" cxnId="{94F2B160-42E6-4CAA-9EF3-6F5B3F90ED4D}">
      <dgm:prSet/>
      <dgm:spPr/>
      <dgm:t>
        <a:bodyPr/>
        <a:lstStyle/>
        <a:p>
          <a:endParaRPr lang="en-US"/>
        </a:p>
      </dgm:t>
    </dgm:pt>
    <dgm:pt modelId="{6840C7F6-17F9-4346-B4EF-A486B300A22E}">
      <dgm:prSet custT="1"/>
      <dgm:spPr>
        <a:solidFill>
          <a:srgbClr val="FF99CC">
            <a:alpha val="90000"/>
          </a:srgbClr>
        </a:solidFill>
      </dgm:spPr>
      <dgm:t>
        <a:bodyPr/>
        <a:lstStyle/>
        <a:p>
          <a:pPr algn="ctr"/>
          <a:r>
            <a:rPr lang="en-MY" sz="1800" b="1" dirty="0" err="1" smtClean="0">
              <a:latin typeface="Calibri" panose="020F0502020204030204" pitchFamily="34" charset="0"/>
            </a:rPr>
            <a:t>Memberikan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Insentif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kepada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kakitangan</a:t>
          </a:r>
          <a:r>
            <a:rPr lang="en-MY" sz="1800" b="1" dirty="0" smtClean="0">
              <a:latin typeface="Calibri" panose="020F0502020204030204" pitchFamily="34" charset="0"/>
            </a:rPr>
            <a:t> yang </a:t>
          </a:r>
          <a:r>
            <a:rPr lang="en-MY" sz="1800" b="1" dirty="0" err="1" smtClean="0">
              <a:latin typeface="Calibri" panose="020F0502020204030204" pitchFamily="34" charset="0"/>
            </a:rPr>
            <a:t>menjadi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Kolumnis</a:t>
          </a:r>
          <a:r>
            <a:rPr lang="en-MY" sz="1800" b="1" dirty="0" smtClean="0">
              <a:latin typeface="Calibri" panose="020F0502020204030204" pitchFamily="34" charset="0"/>
            </a:rPr>
            <a:t>/</a:t>
          </a:r>
          <a:r>
            <a:rPr lang="en-MY" sz="1800" b="1" dirty="0" err="1" smtClean="0">
              <a:latin typeface="Calibri" panose="020F0502020204030204" pitchFamily="34" charset="0"/>
            </a:rPr>
            <a:t>Perantara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dalam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mana-mana</a:t>
          </a:r>
          <a:r>
            <a:rPr lang="en-MY" sz="1800" b="1" dirty="0" smtClean="0">
              <a:latin typeface="Calibri" panose="020F0502020204030204" pitchFamily="34" charset="0"/>
            </a:rPr>
            <a:t> Media</a:t>
          </a:r>
          <a:endParaRPr lang="en-US" sz="1800" b="1" dirty="0"/>
        </a:p>
      </dgm:t>
    </dgm:pt>
    <dgm:pt modelId="{B416E31C-6036-49A3-B5EA-5514DFA2275D}" type="parTrans" cxnId="{26FBDB15-F3E4-4384-A359-6A2D380BDD36}">
      <dgm:prSet/>
      <dgm:spPr/>
      <dgm:t>
        <a:bodyPr/>
        <a:lstStyle/>
        <a:p>
          <a:endParaRPr lang="en-US"/>
        </a:p>
      </dgm:t>
    </dgm:pt>
    <dgm:pt modelId="{FD7774BD-CA05-4E61-87EB-44D80CE84FD5}" type="sibTrans" cxnId="{26FBDB15-F3E4-4384-A359-6A2D380BDD36}">
      <dgm:prSet/>
      <dgm:spPr/>
      <dgm:t>
        <a:bodyPr/>
        <a:lstStyle/>
        <a:p>
          <a:endParaRPr lang="en-US"/>
        </a:p>
      </dgm:t>
    </dgm:pt>
    <dgm:pt modelId="{BD4A1480-28F6-4A5B-A635-445A8F963332}">
      <dgm:prSet/>
      <dgm:spPr>
        <a:solidFill>
          <a:srgbClr val="669900"/>
        </a:solidFill>
      </dgm:spPr>
      <dgm:t>
        <a:bodyPr/>
        <a:lstStyle/>
        <a:p>
          <a:endParaRPr lang="en-MY" dirty="0" smtClean="0">
            <a:latin typeface="Calibri" panose="020F0502020204030204" pitchFamily="34" charset="0"/>
          </a:endParaRPr>
        </a:p>
      </dgm:t>
    </dgm:pt>
    <dgm:pt modelId="{FF7ECA09-E2C6-4E60-A7D5-D7DD1836E7E6}" type="parTrans" cxnId="{4936A194-8A5D-4FAC-9D0B-34F10E5969D9}">
      <dgm:prSet/>
      <dgm:spPr/>
      <dgm:t>
        <a:bodyPr/>
        <a:lstStyle/>
        <a:p>
          <a:endParaRPr lang="en-US"/>
        </a:p>
      </dgm:t>
    </dgm:pt>
    <dgm:pt modelId="{B56816BE-B93F-4ACF-960F-CAE27E5D550E}" type="sibTrans" cxnId="{4936A194-8A5D-4FAC-9D0B-34F10E5969D9}">
      <dgm:prSet/>
      <dgm:spPr/>
      <dgm:t>
        <a:bodyPr/>
        <a:lstStyle/>
        <a:p>
          <a:endParaRPr lang="en-US"/>
        </a:p>
      </dgm:t>
    </dgm:pt>
    <dgm:pt modelId="{C347D5A0-D1AB-4A10-B0B9-96BED5ED8AB7}">
      <dgm:prSet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pPr algn="ctr"/>
          <a:r>
            <a:rPr lang="en-MY" sz="1800" b="1" dirty="0" err="1" smtClean="0">
              <a:latin typeface="Calibri" panose="020F0502020204030204" pitchFamily="34" charset="0"/>
            </a:rPr>
            <a:t>Meneroka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jaringan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rangkaian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perhubungan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dengan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pihak</a:t>
          </a:r>
          <a:r>
            <a:rPr lang="en-MY" sz="1800" b="1" dirty="0" smtClean="0">
              <a:latin typeface="Calibri" panose="020F0502020204030204" pitchFamily="34" charset="0"/>
            </a:rPr>
            <a:t> GLC </a:t>
          </a:r>
          <a:r>
            <a:rPr lang="en-MY" sz="1800" b="1" dirty="0" err="1" smtClean="0">
              <a:latin typeface="Calibri" panose="020F0502020204030204" pitchFamily="34" charset="0"/>
            </a:rPr>
            <a:t>dan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swasta</a:t>
          </a:r>
          <a:r>
            <a:rPr lang="en-MY" sz="1800" b="1" dirty="0" smtClean="0">
              <a:latin typeface="Calibri" panose="020F0502020204030204" pitchFamily="34" charset="0"/>
            </a:rPr>
            <a:t> agar </a:t>
          </a:r>
          <a:r>
            <a:rPr lang="en-MY" sz="1800" b="1" dirty="0" err="1" smtClean="0">
              <a:latin typeface="Calibri" panose="020F0502020204030204" pitchFamily="34" charset="0"/>
            </a:rPr>
            <a:t>pegawai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pengurusan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dan</a:t>
          </a:r>
          <a:r>
            <a:rPr lang="en-MY" sz="1800" b="1" dirty="0" smtClean="0">
              <a:latin typeface="Calibri" panose="020F0502020204030204" pitchFamily="34" charset="0"/>
            </a:rPr>
            <a:t> professional </a:t>
          </a:r>
          <a:r>
            <a:rPr lang="en-MY" sz="1800" b="1" dirty="0" err="1" smtClean="0">
              <a:latin typeface="Calibri" panose="020F0502020204030204" pitchFamily="34" charset="0"/>
            </a:rPr>
            <a:t>dibiasakan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dengan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situasi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dunia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korporat</a:t>
          </a:r>
          <a:endParaRPr lang="en-US" sz="1800" b="1" dirty="0"/>
        </a:p>
      </dgm:t>
    </dgm:pt>
    <dgm:pt modelId="{316964ED-C546-46A8-A0CD-E72A3732A315}" type="parTrans" cxnId="{62195509-EEAD-4D5A-AD65-DA31D24F2883}">
      <dgm:prSet/>
      <dgm:spPr/>
      <dgm:t>
        <a:bodyPr/>
        <a:lstStyle/>
        <a:p>
          <a:endParaRPr lang="en-US"/>
        </a:p>
      </dgm:t>
    </dgm:pt>
    <dgm:pt modelId="{4B9686C3-B4D8-4961-84BD-FB393D02F9A5}" type="sibTrans" cxnId="{62195509-EEAD-4D5A-AD65-DA31D24F2883}">
      <dgm:prSet/>
      <dgm:spPr/>
      <dgm:t>
        <a:bodyPr/>
        <a:lstStyle/>
        <a:p>
          <a:endParaRPr lang="en-US"/>
        </a:p>
      </dgm:t>
    </dgm:pt>
    <dgm:pt modelId="{539AE2FF-A0D6-47EB-B154-A58F86F59F99}">
      <dgm:prSet/>
      <dgm:spPr>
        <a:solidFill>
          <a:srgbClr val="FFC000"/>
        </a:solidFill>
      </dgm:spPr>
      <dgm:t>
        <a:bodyPr/>
        <a:lstStyle/>
        <a:p>
          <a:endParaRPr lang="en-MY" dirty="0" smtClean="0">
            <a:latin typeface="Calibri" panose="020F0502020204030204" pitchFamily="34" charset="0"/>
          </a:endParaRPr>
        </a:p>
      </dgm:t>
    </dgm:pt>
    <dgm:pt modelId="{DB39ED12-834B-42AA-9AD4-B30DB4896775}" type="parTrans" cxnId="{8514E949-E997-431F-8F47-1E1F1AA12D99}">
      <dgm:prSet/>
      <dgm:spPr/>
      <dgm:t>
        <a:bodyPr/>
        <a:lstStyle/>
        <a:p>
          <a:endParaRPr lang="en-US"/>
        </a:p>
      </dgm:t>
    </dgm:pt>
    <dgm:pt modelId="{FF9BC803-424A-4992-8559-93C3E8C8E4DB}" type="sibTrans" cxnId="{8514E949-E997-431F-8F47-1E1F1AA12D99}">
      <dgm:prSet/>
      <dgm:spPr/>
      <dgm:t>
        <a:bodyPr/>
        <a:lstStyle/>
        <a:p>
          <a:endParaRPr lang="en-US"/>
        </a:p>
      </dgm:t>
    </dgm:pt>
    <dgm:pt modelId="{4BD0A24F-BD2A-43C0-B93F-68CC7856F04D}">
      <dgm:prSet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pPr algn="ctr"/>
          <a:r>
            <a:rPr lang="en-MY" sz="1800" b="1" dirty="0" smtClean="0">
              <a:latin typeface="Calibri" panose="020F0502020204030204" pitchFamily="34" charset="0"/>
            </a:rPr>
            <a:t>  </a:t>
          </a:r>
          <a:r>
            <a:rPr lang="en-MY" sz="1800" b="1" dirty="0" err="1" smtClean="0">
              <a:latin typeface="Calibri" panose="020F0502020204030204" pitchFamily="34" charset="0"/>
            </a:rPr>
            <a:t>Mempergiatkan</a:t>
          </a:r>
          <a:r>
            <a:rPr lang="en-MY" sz="1800" b="1" dirty="0" smtClean="0">
              <a:latin typeface="Calibri" panose="020F0502020204030204" pitchFamily="34" charset="0"/>
            </a:rPr>
            <a:t> program </a:t>
          </a:r>
          <a:r>
            <a:rPr lang="en-MY" sz="1800" b="1" dirty="0" err="1" smtClean="0">
              <a:latin typeface="Calibri" panose="020F0502020204030204" pitchFamily="34" charset="0"/>
            </a:rPr>
            <a:t>lawatan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kerja</a:t>
          </a:r>
          <a:r>
            <a:rPr lang="en-MY" sz="1800" b="1" dirty="0" smtClean="0">
              <a:latin typeface="Calibri" panose="020F0502020204030204" pitchFamily="34" charset="0"/>
            </a:rPr>
            <a:t> di </a:t>
          </a:r>
          <a:r>
            <a:rPr lang="en-MY" sz="1800" b="1" dirty="0" err="1" smtClean="0">
              <a:latin typeface="Calibri" panose="020F0502020204030204" pitchFamily="34" charset="0"/>
            </a:rPr>
            <a:t>organisasi</a:t>
          </a:r>
          <a:r>
            <a:rPr lang="en-MY" sz="1800" b="1" dirty="0" smtClean="0">
              <a:latin typeface="Calibri" panose="020F0502020204030204" pitchFamily="34" charset="0"/>
            </a:rPr>
            <a:t> yang </a:t>
          </a:r>
          <a:r>
            <a:rPr lang="en-MY" sz="1800" b="1" dirty="0" err="1" smtClean="0">
              <a:latin typeface="Calibri" panose="020F0502020204030204" pitchFamily="34" charset="0"/>
            </a:rPr>
            <a:t>ternama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bagi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belajar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bagaimana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budaya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korporat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dibina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dalam</a:t>
          </a:r>
          <a:r>
            <a:rPr lang="en-MY" sz="1800" b="1" dirty="0" smtClean="0">
              <a:latin typeface="Calibri" panose="020F0502020204030204" pitchFamily="34" charset="0"/>
            </a:rPr>
            <a:t> </a:t>
          </a:r>
          <a:r>
            <a:rPr lang="en-MY" sz="1800" b="1" dirty="0" err="1" smtClean="0">
              <a:latin typeface="Calibri" panose="020F0502020204030204" pitchFamily="34" charset="0"/>
            </a:rPr>
            <a:t>organisasi</a:t>
          </a:r>
          <a:endParaRPr lang="en-US" sz="1800" b="1" dirty="0"/>
        </a:p>
      </dgm:t>
    </dgm:pt>
    <dgm:pt modelId="{B8BF0315-04D8-4A5C-AAB8-1B9FC5CDA2A2}" type="parTrans" cxnId="{B94AA638-EF9E-4F96-A9A0-3A7BF700BD7A}">
      <dgm:prSet/>
      <dgm:spPr/>
      <dgm:t>
        <a:bodyPr/>
        <a:lstStyle/>
        <a:p>
          <a:endParaRPr lang="en-US"/>
        </a:p>
      </dgm:t>
    </dgm:pt>
    <dgm:pt modelId="{DD5D08C6-E2AE-45D3-B02E-819DAE68D7B1}" type="sibTrans" cxnId="{B94AA638-EF9E-4F96-A9A0-3A7BF700BD7A}">
      <dgm:prSet/>
      <dgm:spPr/>
      <dgm:t>
        <a:bodyPr/>
        <a:lstStyle/>
        <a:p>
          <a:endParaRPr lang="en-US"/>
        </a:p>
      </dgm:t>
    </dgm:pt>
    <dgm:pt modelId="{C9E28D7F-F34F-42A9-8E2E-7626FC5E0C27}">
      <dgm:prSet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pPr algn="ctr"/>
          <a:endParaRPr lang="en-US" sz="1500" b="1" dirty="0"/>
        </a:p>
      </dgm:t>
    </dgm:pt>
    <dgm:pt modelId="{BD37DD87-0258-43BD-BAE2-2EC840458E29}" type="parTrans" cxnId="{E2DA8B02-025F-49E8-A382-7D44CCC235A5}">
      <dgm:prSet/>
      <dgm:spPr/>
      <dgm:t>
        <a:bodyPr/>
        <a:lstStyle/>
        <a:p>
          <a:endParaRPr lang="en-US"/>
        </a:p>
      </dgm:t>
    </dgm:pt>
    <dgm:pt modelId="{27C7BA72-265E-473B-B311-BAED0800E85B}" type="sibTrans" cxnId="{E2DA8B02-025F-49E8-A382-7D44CCC235A5}">
      <dgm:prSet/>
      <dgm:spPr/>
      <dgm:t>
        <a:bodyPr/>
        <a:lstStyle/>
        <a:p>
          <a:endParaRPr lang="en-US"/>
        </a:p>
      </dgm:t>
    </dgm:pt>
    <dgm:pt modelId="{12C55210-3D99-4DF5-B3E1-C09A638A0744}" type="pres">
      <dgm:prSet presAssocID="{8BE6806C-8DA2-4D85-BB76-2811F936399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8AC0DE2-8BE5-4F76-92C5-2BF6B2BC6D97}" type="pres">
      <dgm:prSet presAssocID="{0BE16F21-8F8A-493E-B6A1-33FA62ED657F}" presName="composite" presStyleCnt="0"/>
      <dgm:spPr/>
    </dgm:pt>
    <dgm:pt modelId="{38B6146B-0958-4FB2-B422-52249CDD8C65}" type="pres">
      <dgm:prSet presAssocID="{0BE16F21-8F8A-493E-B6A1-33FA62ED657F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6922AB-8785-4CAB-BEBF-ED5C82C0D785}" type="pres">
      <dgm:prSet presAssocID="{0BE16F21-8F8A-493E-B6A1-33FA62ED657F}" presName="descendantText" presStyleLbl="alignAcc1" presStyleIdx="0" presStyleCnt="5" custScaleY="1220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1A1DA-45F8-4A35-AB2F-2663D7E6969D}" type="pres">
      <dgm:prSet presAssocID="{8FB80C55-C851-4A04-B00B-99E929968EF2}" presName="sp" presStyleCnt="0"/>
      <dgm:spPr/>
    </dgm:pt>
    <dgm:pt modelId="{426A4162-32FD-474A-80F4-EBEF849443A0}" type="pres">
      <dgm:prSet presAssocID="{20F6F975-BA45-4A0D-A481-C4C8F53C061C}" presName="composite" presStyleCnt="0"/>
      <dgm:spPr/>
    </dgm:pt>
    <dgm:pt modelId="{D216511B-47B5-4949-80BD-99448A044544}" type="pres">
      <dgm:prSet presAssocID="{20F6F975-BA45-4A0D-A481-C4C8F53C061C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571E32-A502-4A0E-8F65-E6AF27AA04B7}" type="pres">
      <dgm:prSet presAssocID="{20F6F975-BA45-4A0D-A481-C4C8F53C061C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849738-A0B0-4EAC-B30F-ED0BC3243DB5}" type="pres">
      <dgm:prSet presAssocID="{D6E8BD52-5D6F-4FB3-B2DC-EDAE76F4BCF3}" presName="sp" presStyleCnt="0"/>
      <dgm:spPr/>
    </dgm:pt>
    <dgm:pt modelId="{BA813F9C-D522-436F-BC78-657A68F75334}" type="pres">
      <dgm:prSet presAssocID="{D23FCE92-DFBD-48E6-B74F-90F6D96B8393}" presName="composite" presStyleCnt="0"/>
      <dgm:spPr/>
    </dgm:pt>
    <dgm:pt modelId="{851DA1BB-368A-4E8A-B3AC-0CAAAAF47424}" type="pres">
      <dgm:prSet presAssocID="{D23FCE92-DFBD-48E6-B74F-90F6D96B8393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DB3FF7-2809-41A8-8D6E-5BF799CF158B}" type="pres">
      <dgm:prSet presAssocID="{D23FCE92-DFBD-48E6-B74F-90F6D96B8393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873568-00C8-4B27-BD44-89414C1D867F}" type="pres">
      <dgm:prSet presAssocID="{67B0D122-5058-4BF5-93E2-66171BACC0ED}" presName="sp" presStyleCnt="0"/>
      <dgm:spPr/>
    </dgm:pt>
    <dgm:pt modelId="{5144A2D2-C158-4F2B-ADC3-0040A79FA62A}" type="pres">
      <dgm:prSet presAssocID="{BD4A1480-28F6-4A5B-A635-445A8F963332}" presName="composite" presStyleCnt="0"/>
      <dgm:spPr/>
    </dgm:pt>
    <dgm:pt modelId="{75CEB978-1F49-4235-AB61-C5FCF02A18BE}" type="pres">
      <dgm:prSet presAssocID="{BD4A1480-28F6-4A5B-A635-445A8F963332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478148-88D4-4514-8D16-666C5B7F5FEE}" type="pres">
      <dgm:prSet presAssocID="{BD4A1480-28F6-4A5B-A635-445A8F963332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BF0309-077C-4BB0-8CC3-D43A8A35CC98}" type="pres">
      <dgm:prSet presAssocID="{B56816BE-B93F-4ACF-960F-CAE27E5D550E}" presName="sp" presStyleCnt="0"/>
      <dgm:spPr/>
    </dgm:pt>
    <dgm:pt modelId="{B0E14B63-736D-4A55-8A24-35BFCF4655CA}" type="pres">
      <dgm:prSet presAssocID="{539AE2FF-A0D6-47EB-B154-A58F86F59F99}" presName="composite" presStyleCnt="0"/>
      <dgm:spPr/>
    </dgm:pt>
    <dgm:pt modelId="{DEB2579D-83DD-4E60-BB68-BC788210210F}" type="pres">
      <dgm:prSet presAssocID="{539AE2FF-A0D6-47EB-B154-A58F86F59F99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D630B0-D159-494A-B362-072DF1A73D7E}" type="pres">
      <dgm:prSet presAssocID="{539AE2FF-A0D6-47EB-B154-A58F86F59F99}" presName="descendantText" presStyleLbl="alignAcc1" presStyleIdx="4" presStyleCnt="5" custLinFactNeighborX="4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735F57-7C40-4DA3-8145-DEEB6E6476BC}" type="presOf" srcId="{6840C7F6-17F9-4346-B4EF-A486B300A22E}" destId="{17DB3FF7-2809-41A8-8D6E-5BF799CF158B}" srcOrd="0" destOrd="0" presId="urn:microsoft.com/office/officeart/2005/8/layout/chevron2"/>
    <dgm:cxn modelId="{B94AA638-EF9E-4F96-A9A0-3A7BF700BD7A}" srcId="{539AE2FF-A0D6-47EB-B154-A58F86F59F99}" destId="{4BD0A24F-BD2A-43C0-B93F-68CC7856F04D}" srcOrd="0" destOrd="0" parTransId="{B8BF0315-04D8-4A5C-AAB8-1B9FC5CDA2A2}" sibTransId="{DD5D08C6-E2AE-45D3-B02E-819DAE68D7B1}"/>
    <dgm:cxn modelId="{1D5C2950-DC97-4B75-BC27-55546CB37DCE}" srcId="{20F6F975-BA45-4A0D-A481-C4C8F53C061C}" destId="{F40A3A51-26DB-4D1F-9A74-DD7C6DC1AB09}" srcOrd="0" destOrd="0" parTransId="{78E62828-A582-41AF-81C1-66976B467944}" sibTransId="{B6B9AD0E-A731-4CF9-9BEF-181D0DA0444B}"/>
    <dgm:cxn modelId="{FAAD602E-BE4D-4598-B765-C5FD934FBC87}" type="presOf" srcId="{F40A3A51-26DB-4D1F-9A74-DD7C6DC1AB09}" destId="{3B571E32-A502-4A0E-8F65-E6AF27AA04B7}" srcOrd="0" destOrd="0" presId="urn:microsoft.com/office/officeart/2005/8/layout/chevron2"/>
    <dgm:cxn modelId="{402CCDEE-52C5-498A-85B9-1EDD6C821A32}" type="presOf" srcId="{C9E28D7F-F34F-42A9-8E2E-7626FC5E0C27}" destId="{1DD630B0-D159-494A-B362-072DF1A73D7E}" srcOrd="0" destOrd="1" presId="urn:microsoft.com/office/officeart/2005/8/layout/chevron2"/>
    <dgm:cxn modelId="{5726BE75-B65A-449B-8EBA-0453CC2FF886}" type="presOf" srcId="{0BE16F21-8F8A-493E-B6A1-33FA62ED657F}" destId="{38B6146B-0958-4FB2-B422-52249CDD8C65}" srcOrd="0" destOrd="0" presId="urn:microsoft.com/office/officeart/2005/8/layout/chevron2"/>
    <dgm:cxn modelId="{522484E3-1B5F-425F-907F-E2B4EAAC0829}" type="presOf" srcId="{D23FCE92-DFBD-48E6-B74F-90F6D96B8393}" destId="{851DA1BB-368A-4E8A-B3AC-0CAAAAF47424}" srcOrd="0" destOrd="0" presId="urn:microsoft.com/office/officeart/2005/8/layout/chevron2"/>
    <dgm:cxn modelId="{BE053F85-5A5C-459E-964E-8B5C939AAC2E}" srcId="{8BE6806C-8DA2-4D85-BB76-2811F9363992}" destId="{20F6F975-BA45-4A0D-A481-C4C8F53C061C}" srcOrd="1" destOrd="0" parTransId="{7639897F-6D06-4ADF-BF09-1B989FFCE21B}" sibTransId="{D6E8BD52-5D6F-4FB3-B2DC-EDAE76F4BCF3}"/>
    <dgm:cxn modelId="{62195509-EEAD-4D5A-AD65-DA31D24F2883}" srcId="{BD4A1480-28F6-4A5B-A635-445A8F963332}" destId="{C347D5A0-D1AB-4A10-B0B9-96BED5ED8AB7}" srcOrd="0" destOrd="0" parTransId="{316964ED-C546-46A8-A0CD-E72A3732A315}" sibTransId="{4B9686C3-B4D8-4961-84BD-FB393D02F9A5}"/>
    <dgm:cxn modelId="{4936A194-8A5D-4FAC-9D0B-34F10E5969D9}" srcId="{8BE6806C-8DA2-4D85-BB76-2811F9363992}" destId="{BD4A1480-28F6-4A5B-A635-445A8F963332}" srcOrd="3" destOrd="0" parTransId="{FF7ECA09-E2C6-4E60-A7D5-D7DD1836E7E6}" sibTransId="{B56816BE-B93F-4ACF-960F-CAE27E5D550E}"/>
    <dgm:cxn modelId="{8526F078-52F8-46C0-B2A4-F42CE1042D1C}" type="presOf" srcId="{C347D5A0-D1AB-4A10-B0B9-96BED5ED8AB7}" destId="{69478148-88D4-4514-8D16-666C5B7F5FEE}" srcOrd="0" destOrd="0" presId="urn:microsoft.com/office/officeart/2005/8/layout/chevron2"/>
    <dgm:cxn modelId="{CBEB6328-CE77-40B4-BF26-ABF3B25ABEDB}" srcId="{8BE6806C-8DA2-4D85-BB76-2811F9363992}" destId="{0BE16F21-8F8A-493E-B6A1-33FA62ED657F}" srcOrd="0" destOrd="0" parTransId="{6EAB9E8B-CDF4-435D-941C-E1E0395DCBA3}" sibTransId="{8FB80C55-C851-4A04-B00B-99E929968EF2}"/>
    <dgm:cxn modelId="{6042BD03-A5D3-4EDD-918E-8A98AA252E39}" type="presOf" srcId="{BD4A1480-28F6-4A5B-A635-445A8F963332}" destId="{75CEB978-1F49-4235-AB61-C5FCF02A18BE}" srcOrd="0" destOrd="0" presId="urn:microsoft.com/office/officeart/2005/8/layout/chevron2"/>
    <dgm:cxn modelId="{26FBDB15-F3E4-4384-A359-6A2D380BDD36}" srcId="{D23FCE92-DFBD-48E6-B74F-90F6D96B8393}" destId="{6840C7F6-17F9-4346-B4EF-A486B300A22E}" srcOrd="0" destOrd="0" parTransId="{B416E31C-6036-49A3-B5EA-5514DFA2275D}" sibTransId="{FD7774BD-CA05-4E61-87EB-44D80CE84FD5}"/>
    <dgm:cxn modelId="{88745E97-4997-4902-8CFD-5F3998DF037F}" type="presOf" srcId="{20F6F975-BA45-4A0D-A481-C4C8F53C061C}" destId="{D216511B-47B5-4949-80BD-99448A044544}" srcOrd="0" destOrd="0" presId="urn:microsoft.com/office/officeart/2005/8/layout/chevron2"/>
    <dgm:cxn modelId="{9575283B-7555-4AE7-9EF4-22DC07DF29B4}" type="presOf" srcId="{F7EFE2D6-49F0-4160-A043-31BF13054806}" destId="{8C6922AB-8785-4CAB-BEBF-ED5C82C0D785}" srcOrd="0" destOrd="0" presId="urn:microsoft.com/office/officeart/2005/8/layout/chevron2"/>
    <dgm:cxn modelId="{E4234A8E-8918-49FD-B524-55FCC6DA62B4}" type="presOf" srcId="{539AE2FF-A0D6-47EB-B154-A58F86F59F99}" destId="{DEB2579D-83DD-4E60-BB68-BC788210210F}" srcOrd="0" destOrd="0" presId="urn:microsoft.com/office/officeart/2005/8/layout/chevron2"/>
    <dgm:cxn modelId="{01396BEF-068D-4E06-B310-8EA2CCB72BE9}" type="presOf" srcId="{8BE6806C-8DA2-4D85-BB76-2811F9363992}" destId="{12C55210-3D99-4DF5-B3E1-C09A638A0744}" srcOrd="0" destOrd="0" presId="urn:microsoft.com/office/officeart/2005/8/layout/chevron2"/>
    <dgm:cxn modelId="{43A76CCA-75B5-4175-95D1-A6960E875F75}" type="presOf" srcId="{4BD0A24F-BD2A-43C0-B93F-68CC7856F04D}" destId="{1DD630B0-D159-494A-B362-072DF1A73D7E}" srcOrd="0" destOrd="0" presId="urn:microsoft.com/office/officeart/2005/8/layout/chevron2"/>
    <dgm:cxn modelId="{E2DA8B02-025F-49E8-A382-7D44CCC235A5}" srcId="{539AE2FF-A0D6-47EB-B154-A58F86F59F99}" destId="{C9E28D7F-F34F-42A9-8E2E-7626FC5E0C27}" srcOrd="1" destOrd="0" parTransId="{BD37DD87-0258-43BD-BAE2-2EC840458E29}" sibTransId="{27C7BA72-265E-473B-B311-BAED0800E85B}"/>
    <dgm:cxn modelId="{8514E949-E997-431F-8F47-1E1F1AA12D99}" srcId="{8BE6806C-8DA2-4D85-BB76-2811F9363992}" destId="{539AE2FF-A0D6-47EB-B154-A58F86F59F99}" srcOrd="4" destOrd="0" parTransId="{DB39ED12-834B-42AA-9AD4-B30DB4896775}" sibTransId="{FF9BC803-424A-4992-8559-93C3E8C8E4DB}"/>
    <dgm:cxn modelId="{F6E4A865-A836-43DE-8370-E67FB7F848A8}" srcId="{0BE16F21-8F8A-493E-B6A1-33FA62ED657F}" destId="{F7EFE2D6-49F0-4160-A043-31BF13054806}" srcOrd="0" destOrd="0" parTransId="{78483219-473A-4DD9-BD0D-88796D9BE059}" sibTransId="{810A86BC-1278-432C-AEC3-083A8AF61221}"/>
    <dgm:cxn modelId="{94F2B160-42E6-4CAA-9EF3-6F5B3F90ED4D}" srcId="{8BE6806C-8DA2-4D85-BB76-2811F9363992}" destId="{D23FCE92-DFBD-48E6-B74F-90F6D96B8393}" srcOrd="2" destOrd="0" parTransId="{2F289198-F167-47A9-BDD5-EB3D8F289B6B}" sibTransId="{67B0D122-5058-4BF5-93E2-66171BACC0ED}"/>
    <dgm:cxn modelId="{B7C347B3-2E83-4C9F-BF29-6C1E44EE4DF5}" type="presParOf" srcId="{12C55210-3D99-4DF5-B3E1-C09A638A0744}" destId="{58AC0DE2-8BE5-4F76-92C5-2BF6B2BC6D97}" srcOrd="0" destOrd="0" presId="urn:microsoft.com/office/officeart/2005/8/layout/chevron2"/>
    <dgm:cxn modelId="{ACBCD670-D592-4C84-9FCA-0FC6848547A8}" type="presParOf" srcId="{58AC0DE2-8BE5-4F76-92C5-2BF6B2BC6D97}" destId="{38B6146B-0958-4FB2-B422-52249CDD8C65}" srcOrd="0" destOrd="0" presId="urn:microsoft.com/office/officeart/2005/8/layout/chevron2"/>
    <dgm:cxn modelId="{2BBAE331-9180-46FF-939E-4493FC033EBA}" type="presParOf" srcId="{58AC0DE2-8BE5-4F76-92C5-2BF6B2BC6D97}" destId="{8C6922AB-8785-4CAB-BEBF-ED5C82C0D785}" srcOrd="1" destOrd="0" presId="urn:microsoft.com/office/officeart/2005/8/layout/chevron2"/>
    <dgm:cxn modelId="{6E34F365-9027-4A5E-9EA6-849A79ED6A53}" type="presParOf" srcId="{12C55210-3D99-4DF5-B3E1-C09A638A0744}" destId="{4D91A1DA-45F8-4A35-AB2F-2663D7E6969D}" srcOrd="1" destOrd="0" presId="urn:microsoft.com/office/officeart/2005/8/layout/chevron2"/>
    <dgm:cxn modelId="{963B504F-8B38-4B79-B9FF-D2753818DEDA}" type="presParOf" srcId="{12C55210-3D99-4DF5-B3E1-C09A638A0744}" destId="{426A4162-32FD-474A-80F4-EBEF849443A0}" srcOrd="2" destOrd="0" presId="urn:microsoft.com/office/officeart/2005/8/layout/chevron2"/>
    <dgm:cxn modelId="{037F6EA6-0F7B-491B-BC07-4BFBC3C6F775}" type="presParOf" srcId="{426A4162-32FD-474A-80F4-EBEF849443A0}" destId="{D216511B-47B5-4949-80BD-99448A044544}" srcOrd="0" destOrd="0" presId="urn:microsoft.com/office/officeart/2005/8/layout/chevron2"/>
    <dgm:cxn modelId="{2A3524F1-76FF-426A-9F3C-3A51B2AA43D5}" type="presParOf" srcId="{426A4162-32FD-474A-80F4-EBEF849443A0}" destId="{3B571E32-A502-4A0E-8F65-E6AF27AA04B7}" srcOrd="1" destOrd="0" presId="urn:microsoft.com/office/officeart/2005/8/layout/chevron2"/>
    <dgm:cxn modelId="{B2557B34-66A4-4073-9D3F-D11F4A2A1ACD}" type="presParOf" srcId="{12C55210-3D99-4DF5-B3E1-C09A638A0744}" destId="{A8849738-A0B0-4EAC-B30F-ED0BC3243DB5}" srcOrd="3" destOrd="0" presId="urn:microsoft.com/office/officeart/2005/8/layout/chevron2"/>
    <dgm:cxn modelId="{7455B4B2-B776-4590-8B2B-AA13A83BEC1F}" type="presParOf" srcId="{12C55210-3D99-4DF5-B3E1-C09A638A0744}" destId="{BA813F9C-D522-436F-BC78-657A68F75334}" srcOrd="4" destOrd="0" presId="urn:microsoft.com/office/officeart/2005/8/layout/chevron2"/>
    <dgm:cxn modelId="{F937619D-338F-41AC-9869-47E13953D423}" type="presParOf" srcId="{BA813F9C-D522-436F-BC78-657A68F75334}" destId="{851DA1BB-368A-4E8A-B3AC-0CAAAAF47424}" srcOrd="0" destOrd="0" presId="urn:microsoft.com/office/officeart/2005/8/layout/chevron2"/>
    <dgm:cxn modelId="{94775CE3-CF76-4DD8-8A03-204C184DC45A}" type="presParOf" srcId="{BA813F9C-D522-436F-BC78-657A68F75334}" destId="{17DB3FF7-2809-41A8-8D6E-5BF799CF158B}" srcOrd="1" destOrd="0" presId="urn:microsoft.com/office/officeart/2005/8/layout/chevron2"/>
    <dgm:cxn modelId="{8E024A8F-D86F-4DE4-A140-315C26D26C17}" type="presParOf" srcId="{12C55210-3D99-4DF5-B3E1-C09A638A0744}" destId="{3D873568-00C8-4B27-BD44-89414C1D867F}" srcOrd="5" destOrd="0" presId="urn:microsoft.com/office/officeart/2005/8/layout/chevron2"/>
    <dgm:cxn modelId="{ED6D616A-71F9-4274-A472-7EB9FCD58888}" type="presParOf" srcId="{12C55210-3D99-4DF5-B3E1-C09A638A0744}" destId="{5144A2D2-C158-4F2B-ADC3-0040A79FA62A}" srcOrd="6" destOrd="0" presId="urn:microsoft.com/office/officeart/2005/8/layout/chevron2"/>
    <dgm:cxn modelId="{2026D476-80C3-4249-94AA-8D089F9445BD}" type="presParOf" srcId="{5144A2D2-C158-4F2B-ADC3-0040A79FA62A}" destId="{75CEB978-1F49-4235-AB61-C5FCF02A18BE}" srcOrd="0" destOrd="0" presId="urn:microsoft.com/office/officeart/2005/8/layout/chevron2"/>
    <dgm:cxn modelId="{86836528-CB3E-4856-8991-39E633C89DE6}" type="presParOf" srcId="{5144A2D2-C158-4F2B-ADC3-0040A79FA62A}" destId="{69478148-88D4-4514-8D16-666C5B7F5FEE}" srcOrd="1" destOrd="0" presId="urn:microsoft.com/office/officeart/2005/8/layout/chevron2"/>
    <dgm:cxn modelId="{236B2D7B-2BFD-4F0B-A904-63F93E0CDA61}" type="presParOf" srcId="{12C55210-3D99-4DF5-B3E1-C09A638A0744}" destId="{F5BF0309-077C-4BB0-8CC3-D43A8A35CC98}" srcOrd="7" destOrd="0" presId="urn:microsoft.com/office/officeart/2005/8/layout/chevron2"/>
    <dgm:cxn modelId="{69F000D3-C0B4-488E-92E5-CCAAE969CE4C}" type="presParOf" srcId="{12C55210-3D99-4DF5-B3E1-C09A638A0744}" destId="{B0E14B63-736D-4A55-8A24-35BFCF4655CA}" srcOrd="8" destOrd="0" presId="urn:microsoft.com/office/officeart/2005/8/layout/chevron2"/>
    <dgm:cxn modelId="{F3F04410-C904-46CC-B0E5-4D0437B09A02}" type="presParOf" srcId="{B0E14B63-736D-4A55-8A24-35BFCF4655CA}" destId="{DEB2579D-83DD-4E60-BB68-BC788210210F}" srcOrd="0" destOrd="0" presId="urn:microsoft.com/office/officeart/2005/8/layout/chevron2"/>
    <dgm:cxn modelId="{AD82B179-7D55-47F1-B35B-D44C10C5A47A}" type="presParOf" srcId="{B0E14B63-736D-4A55-8A24-35BFCF4655CA}" destId="{1DD630B0-D159-494A-B362-072DF1A73D7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6E72F72C-1522-433A-B70B-154FA4AA8FBB}">
      <dgm:prSet phldrT="[Text]" custT="1"/>
      <dgm:spPr>
        <a:gradFill flip="none" rotWithShape="0">
          <a:gsLst>
            <a:gs pos="0">
              <a:srgbClr val="FF0066">
                <a:shade val="30000"/>
                <a:satMod val="115000"/>
              </a:srgbClr>
            </a:gs>
            <a:gs pos="50000">
              <a:srgbClr val="FF0066">
                <a:shade val="67500"/>
                <a:satMod val="115000"/>
              </a:srgbClr>
            </a:gs>
            <a:gs pos="100000">
              <a:srgbClr val="FF0066">
                <a:shade val="100000"/>
                <a:satMod val="115000"/>
              </a:srgbClr>
            </a:gs>
          </a:gsLst>
          <a:lin ang="5400000" scaled="1"/>
          <a:tileRect/>
        </a:gradFill>
        <a:ln w="76200">
          <a:solidFill>
            <a:schemeClr val="tx1">
              <a:lumMod val="75000"/>
              <a:lumOff val="25000"/>
            </a:schemeClr>
          </a:solidFill>
        </a:ln>
        <a:effectLst>
          <a:reflection blurRad="6350" stA="50000" endA="300" endPos="55500" dist="101600" dir="5400000" sy="-100000" algn="bl" rotWithShape="0"/>
        </a:effectLst>
      </dgm:spPr>
      <dgm:t>
        <a:bodyPr/>
        <a:lstStyle/>
        <a:p>
          <a:pPr algn="ctr"/>
          <a:endParaRPr lang="en-MY" sz="2000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199F0B38-81A9-44A5-88A2-37FC6F23CEA1}" type="parTrans" cxnId="{B9CB4F53-6A24-455D-A617-2A6939F3E985}">
      <dgm:prSet/>
      <dgm:spPr/>
      <dgm:t>
        <a:bodyPr/>
        <a:lstStyle/>
        <a:p>
          <a:endParaRPr lang="en-MY"/>
        </a:p>
      </dgm:t>
    </dgm:pt>
    <dgm:pt modelId="{547695D9-715E-4CEB-B8AE-3C7B3F86A106}" type="sibTrans" cxnId="{B9CB4F53-6A24-455D-A617-2A6939F3E985}">
      <dgm:prSet/>
      <dgm:spPr/>
      <dgm:t>
        <a:bodyPr/>
        <a:lstStyle/>
        <a:p>
          <a:endParaRPr lang="en-MY"/>
        </a:p>
      </dgm:t>
    </dgm:pt>
    <dgm:pt modelId="{18AFE0B2-E14F-4EAA-B3F8-A5CCF14C0A1F}" type="pres">
      <dgm:prSet presAssocID="{8BE6806C-8DA2-4D85-BB76-2811F9363992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60F5A682-2064-4170-BF41-DE14F07AA700}" type="pres">
      <dgm:prSet presAssocID="{6E72F72C-1522-433A-B70B-154FA4AA8FBB}" presName="noChildren" presStyleCnt="0"/>
      <dgm:spPr/>
    </dgm:pt>
    <dgm:pt modelId="{2C5623D2-914B-46D6-BF6E-0007D94F39A6}" type="pres">
      <dgm:prSet presAssocID="{6E72F72C-1522-433A-B70B-154FA4AA8FBB}" presName="gap" presStyleCnt="0"/>
      <dgm:spPr/>
    </dgm:pt>
    <dgm:pt modelId="{A1AEF6F0-E307-4839-B7DF-EC1F09FCBC7E}" type="pres">
      <dgm:prSet presAssocID="{6E72F72C-1522-433A-B70B-154FA4AA8FBB}" presName="medCircle2" presStyleLbl="vennNode1" presStyleIdx="0" presStyleCnt="1"/>
      <dgm:spPr/>
    </dgm:pt>
    <dgm:pt modelId="{EC8F210A-3C28-40C2-B9C7-77E59B4A5D68}" type="pres">
      <dgm:prSet presAssocID="{6E72F72C-1522-433A-B70B-154FA4AA8FBB}" presName="txLvlOnly1" presStyleLbl="revTx" presStyleIdx="0" presStyleCnt="1" custLinFactNeighborY="-67257"/>
      <dgm:spPr/>
      <dgm:t>
        <a:bodyPr/>
        <a:lstStyle/>
        <a:p>
          <a:endParaRPr lang="en-US"/>
        </a:p>
      </dgm:t>
    </dgm:pt>
  </dgm:ptLst>
  <dgm:cxnLst>
    <dgm:cxn modelId="{7CCE54AB-8E47-499B-8C2F-EE1B6DA4995E}" type="presOf" srcId="{6E72F72C-1522-433A-B70B-154FA4AA8FBB}" destId="{EC8F210A-3C28-40C2-B9C7-77E59B4A5D68}" srcOrd="0" destOrd="0" presId="urn:microsoft.com/office/officeart/2008/layout/VerticalCircleList"/>
    <dgm:cxn modelId="{B9CB4F53-6A24-455D-A617-2A6939F3E985}" srcId="{8BE6806C-8DA2-4D85-BB76-2811F9363992}" destId="{6E72F72C-1522-433A-B70B-154FA4AA8FBB}" srcOrd="0" destOrd="0" parTransId="{199F0B38-81A9-44A5-88A2-37FC6F23CEA1}" sibTransId="{547695D9-715E-4CEB-B8AE-3C7B3F86A106}"/>
    <dgm:cxn modelId="{B6E0F90B-2D34-4591-B9AE-F40255B58B32}" type="presOf" srcId="{8BE6806C-8DA2-4D85-BB76-2811F9363992}" destId="{18AFE0B2-E14F-4EAA-B3F8-A5CCF14C0A1F}" srcOrd="0" destOrd="0" presId="urn:microsoft.com/office/officeart/2008/layout/VerticalCircleList"/>
    <dgm:cxn modelId="{8485492C-37C0-499A-9C99-D1525B3E6320}" type="presParOf" srcId="{18AFE0B2-E14F-4EAA-B3F8-A5CCF14C0A1F}" destId="{60F5A682-2064-4170-BF41-DE14F07AA700}" srcOrd="0" destOrd="0" presId="urn:microsoft.com/office/officeart/2008/layout/VerticalCircleList"/>
    <dgm:cxn modelId="{07A33687-C8C4-4B86-B5B5-76DD4A342D2C}" type="presParOf" srcId="{60F5A682-2064-4170-BF41-DE14F07AA700}" destId="{2C5623D2-914B-46D6-BF6E-0007D94F39A6}" srcOrd="0" destOrd="0" presId="urn:microsoft.com/office/officeart/2008/layout/VerticalCircleList"/>
    <dgm:cxn modelId="{AD79F87D-3FF0-48EB-845B-35A78F2599C0}" type="presParOf" srcId="{60F5A682-2064-4170-BF41-DE14F07AA700}" destId="{A1AEF6F0-E307-4839-B7DF-EC1F09FCBC7E}" srcOrd="1" destOrd="0" presId="urn:microsoft.com/office/officeart/2008/layout/VerticalCircleList"/>
    <dgm:cxn modelId="{49CC99FE-64C0-44C7-B5D6-D33AE19E014D}" type="presParOf" srcId="{60F5A682-2064-4170-BF41-DE14F07AA700}" destId="{EC8F210A-3C28-40C2-B9C7-77E59B4A5D68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5/8/layout/default#2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6E72F72C-1522-433A-B70B-154FA4AA8FBB}">
      <dgm:prSet phldrT="[Text]" custT="1"/>
      <dgm:spPr>
        <a:gradFill flip="none" rotWithShape="0">
          <a:gsLst>
            <a:gs pos="0">
              <a:srgbClr val="FF5050">
                <a:shade val="30000"/>
                <a:satMod val="115000"/>
              </a:srgbClr>
            </a:gs>
            <a:gs pos="50000">
              <a:srgbClr val="FF5050">
                <a:shade val="67500"/>
                <a:satMod val="115000"/>
              </a:srgbClr>
            </a:gs>
            <a:gs pos="100000">
              <a:srgbClr val="FF5050">
                <a:shade val="100000"/>
                <a:satMod val="115000"/>
              </a:srgbClr>
            </a:gs>
          </a:gsLst>
          <a:lin ang="0" scaled="1"/>
          <a:tileRect/>
        </a:gradFill>
        <a:ln w="76200">
          <a:solidFill>
            <a:schemeClr val="bg1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Membantu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dalam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program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lawatan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daripada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pihak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luar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ke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PTJ</a:t>
          </a:r>
          <a:endParaRPr lang="en-MY" sz="2000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199F0B38-81A9-44A5-88A2-37FC6F23CEA1}" type="parTrans" cxnId="{B9CB4F53-6A24-455D-A617-2A6939F3E985}">
      <dgm:prSet/>
      <dgm:spPr/>
      <dgm:t>
        <a:bodyPr/>
        <a:lstStyle/>
        <a:p>
          <a:endParaRPr lang="en-MY"/>
        </a:p>
      </dgm:t>
    </dgm:pt>
    <dgm:pt modelId="{547695D9-715E-4CEB-B8AE-3C7B3F86A106}" type="sibTrans" cxnId="{B9CB4F53-6A24-455D-A617-2A6939F3E985}">
      <dgm:prSet/>
      <dgm:spPr/>
      <dgm:t>
        <a:bodyPr/>
        <a:lstStyle/>
        <a:p>
          <a:endParaRPr lang="en-MY"/>
        </a:p>
      </dgm:t>
    </dgm:pt>
    <dgm:pt modelId="{EDE36711-617E-4072-ADCF-E8621B84C485}">
      <dgm:prSet phldrT="[Text]" custT="1"/>
      <dgm:spPr>
        <a:gradFill flip="none" rotWithShape="0">
          <a:gsLst>
            <a:gs pos="0">
              <a:srgbClr val="FFCC00">
                <a:shade val="30000"/>
                <a:satMod val="115000"/>
              </a:srgbClr>
            </a:gs>
            <a:gs pos="50000">
              <a:srgbClr val="FFCC00">
                <a:shade val="67500"/>
                <a:satMod val="115000"/>
              </a:srgbClr>
            </a:gs>
            <a:gs pos="100000">
              <a:srgbClr val="FFCC00">
                <a:shade val="100000"/>
                <a:satMod val="115000"/>
              </a:srgbClr>
            </a:gs>
          </a:gsLst>
          <a:lin ang="10800000" scaled="1"/>
          <a:tileRect/>
        </a:gradFill>
        <a:ln w="76200">
          <a:solidFill>
            <a:schemeClr val="bg1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Membantu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dalam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program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promosi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USIM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ke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luar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dan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ini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boleh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mengurangkan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masalah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lantikan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Pegawai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Pengiring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saat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akhir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.</a:t>
          </a:r>
          <a:endParaRPr lang="en-MY" sz="2400" b="1" dirty="0">
            <a:solidFill>
              <a:schemeClr val="tx1"/>
            </a:solidFill>
            <a:effectLst/>
            <a:latin typeface="Arial Black" pitchFamily="34" charset="0"/>
          </a:endParaRPr>
        </a:p>
      </dgm:t>
    </dgm:pt>
    <dgm:pt modelId="{19181B03-5DF4-47F6-A0AC-81B534AD0811}" type="parTrans" cxnId="{03BA0C94-0394-4387-88A5-36C23AFD9C51}">
      <dgm:prSet/>
      <dgm:spPr/>
      <dgm:t>
        <a:bodyPr/>
        <a:lstStyle/>
        <a:p>
          <a:endParaRPr lang="en-MY"/>
        </a:p>
      </dgm:t>
    </dgm:pt>
    <dgm:pt modelId="{C1EFAF19-1C06-4AEB-94AB-679071EF8816}" type="sibTrans" cxnId="{03BA0C94-0394-4387-88A5-36C23AFD9C51}">
      <dgm:prSet/>
      <dgm:spPr/>
      <dgm:t>
        <a:bodyPr/>
        <a:lstStyle/>
        <a:p>
          <a:endParaRPr lang="en-MY"/>
        </a:p>
      </dgm:t>
    </dgm:pt>
    <dgm:pt modelId="{E579EADB-BC49-4ED1-8B13-683D63D320DF}" type="pres">
      <dgm:prSet presAssocID="{8BE6806C-8DA2-4D85-BB76-2811F936399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C0BF818-88CE-4FB6-BD7D-3F9E0335DDE3}" type="pres">
      <dgm:prSet presAssocID="{6E72F72C-1522-433A-B70B-154FA4AA8FBB}" presName="node" presStyleLbl="node1" presStyleIdx="0" presStyleCnt="2" custLinFactNeighborY="-273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CC5D43-E7CF-406A-AB25-5811B4AD0E8C}" type="pres">
      <dgm:prSet presAssocID="{547695D9-715E-4CEB-B8AE-3C7B3F86A106}" presName="sibTrans" presStyleCnt="0"/>
      <dgm:spPr/>
    </dgm:pt>
    <dgm:pt modelId="{08009AF1-6CCA-4329-976C-A2777F7C6AC9}" type="pres">
      <dgm:prSet presAssocID="{EDE36711-617E-4072-ADCF-E8621B84C485}" presName="node" presStyleLbl="node1" presStyleIdx="1" presStyleCnt="2" custLinFactNeighborX="26" custLinFactNeighborY="-164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C0B0C6-F604-4BB1-B24D-4FC6931CA1D7}" type="presOf" srcId="{EDE36711-617E-4072-ADCF-E8621B84C485}" destId="{08009AF1-6CCA-4329-976C-A2777F7C6AC9}" srcOrd="0" destOrd="0" presId="urn:microsoft.com/office/officeart/2005/8/layout/default#2"/>
    <dgm:cxn modelId="{882E8DA2-0BC8-4FE7-BEC4-E895132D316A}" type="presOf" srcId="{8BE6806C-8DA2-4D85-BB76-2811F9363992}" destId="{E579EADB-BC49-4ED1-8B13-683D63D320DF}" srcOrd="0" destOrd="0" presId="urn:microsoft.com/office/officeart/2005/8/layout/default#2"/>
    <dgm:cxn modelId="{B9CB4F53-6A24-455D-A617-2A6939F3E985}" srcId="{8BE6806C-8DA2-4D85-BB76-2811F9363992}" destId="{6E72F72C-1522-433A-B70B-154FA4AA8FBB}" srcOrd="0" destOrd="0" parTransId="{199F0B38-81A9-44A5-88A2-37FC6F23CEA1}" sibTransId="{547695D9-715E-4CEB-B8AE-3C7B3F86A106}"/>
    <dgm:cxn modelId="{F64B586D-1CF3-4CD9-8807-8848C7EB027E}" type="presOf" srcId="{6E72F72C-1522-433A-B70B-154FA4AA8FBB}" destId="{8C0BF818-88CE-4FB6-BD7D-3F9E0335DDE3}" srcOrd="0" destOrd="0" presId="urn:microsoft.com/office/officeart/2005/8/layout/default#2"/>
    <dgm:cxn modelId="{03BA0C94-0394-4387-88A5-36C23AFD9C51}" srcId="{8BE6806C-8DA2-4D85-BB76-2811F9363992}" destId="{EDE36711-617E-4072-ADCF-E8621B84C485}" srcOrd="1" destOrd="0" parTransId="{19181B03-5DF4-47F6-A0AC-81B534AD0811}" sibTransId="{C1EFAF19-1C06-4AEB-94AB-679071EF8816}"/>
    <dgm:cxn modelId="{AD185B0F-5614-4912-AD66-B33B50DE950B}" type="presParOf" srcId="{E579EADB-BC49-4ED1-8B13-683D63D320DF}" destId="{8C0BF818-88CE-4FB6-BD7D-3F9E0335DDE3}" srcOrd="0" destOrd="0" presId="urn:microsoft.com/office/officeart/2005/8/layout/default#2"/>
    <dgm:cxn modelId="{0D6EBB8B-8D44-4E56-94F9-986FA0D3E180}" type="presParOf" srcId="{E579EADB-BC49-4ED1-8B13-683D63D320DF}" destId="{CFCC5D43-E7CF-406A-AB25-5811B4AD0E8C}" srcOrd="1" destOrd="0" presId="urn:microsoft.com/office/officeart/2005/8/layout/default#2"/>
    <dgm:cxn modelId="{F0659587-3CC8-4FB1-852E-C0F617A709DA}" type="presParOf" srcId="{E579EADB-BC49-4ED1-8B13-683D63D320DF}" destId="{08009AF1-6CCA-4329-976C-A2777F7C6AC9}" srcOrd="2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6949CE-CEBC-4816-8FB7-9F28F0362AF9}" type="doc">
      <dgm:prSet loTypeId="urn:microsoft.com/office/officeart/2005/8/layout/process5" loCatId="process" qsTypeId="urn:microsoft.com/office/officeart/2005/8/quickstyle/simple2" qsCatId="simple" csTypeId="urn:microsoft.com/office/officeart/2005/8/colors/colorful1#8" csCatId="colorful" phldr="1"/>
      <dgm:spPr/>
      <dgm:t>
        <a:bodyPr/>
        <a:lstStyle/>
        <a:p>
          <a:endParaRPr lang="en-MY"/>
        </a:p>
      </dgm:t>
    </dgm:pt>
    <dgm:pt modelId="{3CF5FBDD-A521-4BAB-8EB8-D65B376F39EF}">
      <dgm:prSet phldrT="[Text]" custT="1"/>
      <dgm:spPr/>
      <dgm:t>
        <a:bodyPr/>
        <a:lstStyle/>
        <a:p>
          <a:r>
            <a:rPr lang="en-MY" sz="900" b="1" dirty="0" smtClean="0">
              <a:latin typeface="Arial Black" panose="020B0A04020102020204" pitchFamily="34" charset="0"/>
            </a:rPr>
            <a:t>CITRA UNIVERSITI</a:t>
          </a:r>
          <a:endParaRPr lang="en-MY" sz="900" dirty="0">
            <a:latin typeface="Arial Black" panose="020B0A04020102020204" pitchFamily="34" charset="0"/>
          </a:endParaRPr>
        </a:p>
      </dgm:t>
    </dgm:pt>
    <dgm:pt modelId="{3A128C46-D364-43FA-828C-7131019BF23D}" type="parTrans" cxnId="{42F2E2A6-5CC7-4387-84EE-459E7BF978E1}">
      <dgm:prSet/>
      <dgm:spPr/>
      <dgm:t>
        <a:bodyPr/>
        <a:lstStyle/>
        <a:p>
          <a:endParaRPr lang="en-MY"/>
        </a:p>
      </dgm:t>
    </dgm:pt>
    <dgm:pt modelId="{F9F761F5-92A1-4857-B35A-9761337C449B}" type="sibTrans" cxnId="{42F2E2A6-5CC7-4387-84EE-459E7BF978E1}">
      <dgm:prSet/>
      <dgm:spPr/>
      <dgm:t>
        <a:bodyPr/>
        <a:lstStyle/>
        <a:p>
          <a:endParaRPr lang="en-MY"/>
        </a:p>
      </dgm:t>
    </dgm:pt>
    <dgm:pt modelId="{7B62ED1C-765B-4813-9644-30C1697E91CB}">
      <dgm:prSet phldrT="[Text]" custT="1"/>
      <dgm:spPr/>
      <dgm:t>
        <a:bodyPr/>
        <a:lstStyle/>
        <a:p>
          <a:r>
            <a:rPr lang="en-MY" sz="900" b="1" dirty="0" smtClean="0">
              <a:latin typeface="Arial Black" panose="020B0A04020102020204" pitchFamily="34" charset="0"/>
            </a:rPr>
            <a:t>PELANTIKAN PEGAWAI PERHUBUNGAN DI KALANGAN KAKITANGAN</a:t>
          </a:r>
          <a:endParaRPr lang="en-MY" sz="900" dirty="0">
            <a:latin typeface="Arial Black" panose="020B0A04020102020204" pitchFamily="34" charset="0"/>
          </a:endParaRPr>
        </a:p>
      </dgm:t>
    </dgm:pt>
    <dgm:pt modelId="{AC5BAC66-E412-492D-8FAE-B5323DAD9A80}" type="parTrans" cxnId="{AAEC212E-9FA5-48CD-8DDF-491E4592D0DE}">
      <dgm:prSet/>
      <dgm:spPr/>
      <dgm:t>
        <a:bodyPr/>
        <a:lstStyle/>
        <a:p>
          <a:endParaRPr lang="en-MY"/>
        </a:p>
      </dgm:t>
    </dgm:pt>
    <dgm:pt modelId="{38F8CAF4-ABE7-4267-B6C5-65634C8D01F9}" type="sibTrans" cxnId="{AAEC212E-9FA5-48CD-8DDF-491E4592D0DE}">
      <dgm:prSet/>
      <dgm:spPr/>
      <dgm:t>
        <a:bodyPr/>
        <a:lstStyle/>
        <a:p>
          <a:endParaRPr lang="en-MY"/>
        </a:p>
      </dgm:t>
    </dgm:pt>
    <dgm:pt modelId="{78D22AA7-98F1-4618-87F4-4706E21AE2D7}">
      <dgm:prSet phldrT="[Text]" custT="1"/>
      <dgm:spPr/>
      <dgm:t>
        <a:bodyPr/>
        <a:lstStyle/>
        <a:p>
          <a:r>
            <a:rPr lang="en-MY" sz="900" b="1" dirty="0" smtClean="0">
              <a:latin typeface="Arial Black" panose="020B0A04020102020204" pitchFamily="34" charset="0"/>
            </a:rPr>
            <a:t>PELANTIKAN PEGAWAI PERHUBUNGAN DI KALANGAN PELAJAR</a:t>
          </a:r>
          <a:endParaRPr lang="en-MY" sz="900" dirty="0">
            <a:latin typeface="Arial Black" panose="020B0A04020102020204" pitchFamily="34" charset="0"/>
          </a:endParaRPr>
        </a:p>
      </dgm:t>
    </dgm:pt>
    <dgm:pt modelId="{EB81F5C4-EE63-4650-9052-AD2131289B22}" type="parTrans" cxnId="{3F487278-A95B-49D3-A17C-73BE8E075D21}">
      <dgm:prSet/>
      <dgm:spPr/>
      <dgm:t>
        <a:bodyPr/>
        <a:lstStyle/>
        <a:p>
          <a:endParaRPr lang="en-MY"/>
        </a:p>
      </dgm:t>
    </dgm:pt>
    <dgm:pt modelId="{9332429C-9213-43DA-BCC7-979BD7C374EC}" type="sibTrans" cxnId="{3F487278-A95B-49D3-A17C-73BE8E075D21}">
      <dgm:prSet/>
      <dgm:spPr/>
      <dgm:t>
        <a:bodyPr/>
        <a:lstStyle/>
        <a:p>
          <a:endParaRPr lang="en-MY"/>
        </a:p>
      </dgm:t>
    </dgm:pt>
    <dgm:pt modelId="{310B71E8-28E1-4CBA-AA59-60947D7DEB5E}">
      <dgm:prSet phldrT="[Text]" custT="1"/>
      <dgm:spPr/>
      <dgm:t>
        <a:bodyPr/>
        <a:lstStyle/>
        <a:p>
          <a:r>
            <a:rPr lang="en-MY" sz="900" b="1" dirty="0" smtClean="0">
              <a:latin typeface="Arial Black" panose="020B0A04020102020204" pitchFamily="34" charset="0"/>
            </a:rPr>
            <a:t>PENYEDIAAN PASUKAN PAKAR PROGRAM UTAMA UNIVERSITI</a:t>
          </a:r>
          <a:endParaRPr lang="en-MY" sz="900" dirty="0">
            <a:latin typeface="Arial Black" panose="020B0A04020102020204" pitchFamily="34" charset="0"/>
          </a:endParaRPr>
        </a:p>
      </dgm:t>
    </dgm:pt>
    <dgm:pt modelId="{BAC36942-A7E5-48CD-A127-26BB6E2AD2CD}" type="parTrans" cxnId="{CA0DBC0A-5F9A-441D-9CDF-82D5BD60B1F1}">
      <dgm:prSet/>
      <dgm:spPr/>
      <dgm:t>
        <a:bodyPr/>
        <a:lstStyle/>
        <a:p>
          <a:endParaRPr lang="en-MY"/>
        </a:p>
      </dgm:t>
    </dgm:pt>
    <dgm:pt modelId="{7662CD5B-F8FD-4DAE-A91F-3D108ED3FC75}" type="sibTrans" cxnId="{CA0DBC0A-5F9A-441D-9CDF-82D5BD60B1F1}">
      <dgm:prSet/>
      <dgm:spPr/>
      <dgm:t>
        <a:bodyPr/>
        <a:lstStyle/>
        <a:p>
          <a:endParaRPr lang="en-MY"/>
        </a:p>
      </dgm:t>
    </dgm:pt>
    <dgm:pt modelId="{967E2654-E85E-418E-BC1D-87676214BCC5}">
      <dgm:prSet phldrT="[Text]" custT="1"/>
      <dgm:spPr/>
      <dgm:t>
        <a:bodyPr/>
        <a:lstStyle/>
        <a:p>
          <a:r>
            <a:rPr lang="en-MY" sz="900" b="1" dirty="0" smtClean="0">
              <a:latin typeface="Arial Black" panose="020B0A04020102020204" pitchFamily="34" charset="0"/>
            </a:rPr>
            <a:t>PENGIKTIRAFAN DAN INSENTIF</a:t>
          </a:r>
          <a:endParaRPr lang="en-MY" sz="900" dirty="0">
            <a:latin typeface="Arial Black" panose="020B0A04020102020204" pitchFamily="34" charset="0"/>
          </a:endParaRPr>
        </a:p>
      </dgm:t>
    </dgm:pt>
    <dgm:pt modelId="{CE9C4D69-61CE-40B0-B2A1-56E86AAF64DD}" type="parTrans" cxnId="{5A983C56-8FDF-4369-972D-C0A8BCA1DE16}">
      <dgm:prSet/>
      <dgm:spPr/>
      <dgm:t>
        <a:bodyPr/>
        <a:lstStyle/>
        <a:p>
          <a:endParaRPr lang="en-MY"/>
        </a:p>
      </dgm:t>
    </dgm:pt>
    <dgm:pt modelId="{CBF0D5B6-1A94-4D29-A16A-4B5BE1DB60F0}" type="sibTrans" cxnId="{5A983C56-8FDF-4369-972D-C0A8BCA1DE16}">
      <dgm:prSet/>
      <dgm:spPr/>
      <dgm:t>
        <a:bodyPr/>
        <a:lstStyle/>
        <a:p>
          <a:endParaRPr lang="en-MY"/>
        </a:p>
      </dgm:t>
    </dgm:pt>
    <dgm:pt modelId="{B8E66443-2236-4AFD-9812-193AD5C8F476}">
      <dgm:prSet custT="1"/>
      <dgm:spPr/>
      <dgm:t>
        <a:bodyPr/>
        <a:lstStyle/>
        <a:p>
          <a:r>
            <a:rPr lang="en-MY" sz="900" b="1" dirty="0" smtClean="0">
              <a:latin typeface="Arial Black" panose="020B0A04020102020204" pitchFamily="34" charset="0"/>
            </a:rPr>
            <a:t>IMEJ UNIVERSITI</a:t>
          </a:r>
          <a:endParaRPr lang="en-MY" sz="900" dirty="0">
            <a:latin typeface="Arial Black" panose="020B0A04020102020204" pitchFamily="34" charset="0"/>
          </a:endParaRPr>
        </a:p>
      </dgm:t>
    </dgm:pt>
    <dgm:pt modelId="{024452E4-9F09-4DB6-9326-D849F64AD5F0}" type="parTrans" cxnId="{D856E799-74F5-4B2D-8AA8-C0BD626A3A69}">
      <dgm:prSet/>
      <dgm:spPr/>
      <dgm:t>
        <a:bodyPr/>
        <a:lstStyle/>
        <a:p>
          <a:endParaRPr lang="en-MY"/>
        </a:p>
      </dgm:t>
    </dgm:pt>
    <dgm:pt modelId="{A7A0C445-917A-4651-96C1-3E6495DA76BC}" type="sibTrans" cxnId="{D856E799-74F5-4B2D-8AA8-C0BD626A3A69}">
      <dgm:prSet/>
      <dgm:spPr/>
      <dgm:t>
        <a:bodyPr/>
        <a:lstStyle/>
        <a:p>
          <a:endParaRPr lang="en-MY"/>
        </a:p>
      </dgm:t>
    </dgm:pt>
    <dgm:pt modelId="{A3BD1864-16B5-4934-85FC-DEE9CA32054A}">
      <dgm:prSet custT="1"/>
      <dgm:spPr/>
      <dgm:t>
        <a:bodyPr/>
        <a:lstStyle/>
        <a:p>
          <a:r>
            <a:rPr lang="en-MY" sz="900" b="1" dirty="0" smtClean="0">
              <a:latin typeface="Arial Black" panose="020B0A04020102020204" pitchFamily="34" charset="0"/>
            </a:rPr>
            <a:t>PENGUKUHAN BRANDING </a:t>
          </a:r>
        </a:p>
        <a:p>
          <a:r>
            <a:rPr lang="en-MY" sz="900" b="1" dirty="0" smtClean="0">
              <a:latin typeface="Arial Black" panose="020B0A04020102020204" pitchFamily="34" charset="0"/>
            </a:rPr>
            <a:t>(PROMOSI &amp; PUBLISITI)</a:t>
          </a:r>
          <a:endParaRPr lang="en-MY" sz="900" dirty="0">
            <a:latin typeface="Arial Black" panose="020B0A04020102020204" pitchFamily="34" charset="0"/>
          </a:endParaRPr>
        </a:p>
      </dgm:t>
    </dgm:pt>
    <dgm:pt modelId="{EEA85DFA-C7A3-48C4-AC88-2DEEABB75858}" type="parTrans" cxnId="{2547C194-D8C7-440C-9D4E-496FC28FE23B}">
      <dgm:prSet/>
      <dgm:spPr/>
      <dgm:t>
        <a:bodyPr/>
        <a:lstStyle/>
        <a:p>
          <a:endParaRPr lang="en-MY"/>
        </a:p>
      </dgm:t>
    </dgm:pt>
    <dgm:pt modelId="{9BA9DD84-68B1-4C5A-8E5D-42E739D170A5}" type="sibTrans" cxnId="{2547C194-D8C7-440C-9D4E-496FC28FE23B}">
      <dgm:prSet/>
      <dgm:spPr/>
      <dgm:t>
        <a:bodyPr/>
        <a:lstStyle/>
        <a:p>
          <a:endParaRPr lang="en-MY"/>
        </a:p>
      </dgm:t>
    </dgm:pt>
    <dgm:pt modelId="{1EC4F065-7C46-4F82-AF1A-21384AEF433E}">
      <dgm:prSet custT="1"/>
      <dgm:spPr/>
      <dgm:t>
        <a:bodyPr/>
        <a:lstStyle/>
        <a:p>
          <a:r>
            <a:rPr lang="en-MY" sz="900" b="1" dirty="0" smtClean="0">
              <a:latin typeface="Arial Black" panose="020B0A04020102020204" pitchFamily="34" charset="0"/>
            </a:rPr>
            <a:t>IMEJ DAN PERSONALITI PEGAWAI TADBIR DAN IKHTISAS</a:t>
          </a:r>
          <a:endParaRPr lang="en-MY" sz="900" dirty="0">
            <a:latin typeface="Arial Black" panose="020B0A04020102020204" pitchFamily="34" charset="0"/>
          </a:endParaRPr>
        </a:p>
      </dgm:t>
    </dgm:pt>
    <dgm:pt modelId="{CFD70F7C-3B4D-40A9-B78C-5E18D035D291}" type="parTrans" cxnId="{CF43B42E-B5ED-418C-B135-C01FC67CB0B4}">
      <dgm:prSet/>
      <dgm:spPr/>
      <dgm:t>
        <a:bodyPr/>
        <a:lstStyle/>
        <a:p>
          <a:endParaRPr lang="en-MY"/>
        </a:p>
      </dgm:t>
    </dgm:pt>
    <dgm:pt modelId="{F8F00F29-9D30-4711-A60A-CE0075220E79}" type="sibTrans" cxnId="{CF43B42E-B5ED-418C-B135-C01FC67CB0B4}">
      <dgm:prSet/>
      <dgm:spPr/>
      <dgm:t>
        <a:bodyPr/>
        <a:lstStyle/>
        <a:p>
          <a:endParaRPr lang="en-MY"/>
        </a:p>
      </dgm:t>
    </dgm:pt>
    <dgm:pt modelId="{8FCCBAF8-0F11-495E-8C13-6FF2C4F61270}">
      <dgm:prSet custT="1"/>
      <dgm:spPr/>
      <dgm:t>
        <a:bodyPr/>
        <a:lstStyle/>
        <a:p>
          <a:r>
            <a:rPr lang="en-MY" sz="900" b="1" dirty="0" smtClean="0">
              <a:latin typeface="Arial Black" panose="020B0A04020102020204" pitchFamily="34" charset="0"/>
            </a:rPr>
            <a:t>PROMOSI</a:t>
          </a:r>
          <a:endParaRPr lang="en-MY" sz="900" dirty="0">
            <a:latin typeface="Arial Black" panose="020B0A04020102020204" pitchFamily="34" charset="0"/>
          </a:endParaRPr>
        </a:p>
      </dgm:t>
    </dgm:pt>
    <dgm:pt modelId="{42D12A2D-B777-44F3-B987-65F6AA239BD1}" type="parTrans" cxnId="{82597C8F-062D-4CE5-A9B5-CC3A70383A71}">
      <dgm:prSet/>
      <dgm:spPr/>
      <dgm:t>
        <a:bodyPr/>
        <a:lstStyle/>
        <a:p>
          <a:endParaRPr lang="en-MY"/>
        </a:p>
      </dgm:t>
    </dgm:pt>
    <dgm:pt modelId="{5D44A9B0-D4BF-41EF-A351-30C8C9352EDC}" type="sibTrans" cxnId="{82597C8F-062D-4CE5-A9B5-CC3A70383A71}">
      <dgm:prSet/>
      <dgm:spPr/>
      <dgm:t>
        <a:bodyPr/>
        <a:lstStyle/>
        <a:p>
          <a:endParaRPr lang="en-MY"/>
        </a:p>
      </dgm:t>
    </dgm:pt>
    <dgm:pt modelId="{25FB4CD7-88E0-4E05-87F3-FB224FE1B7D3}">
      <dgm:prSet custT="1"/>
      <dgm:spPr/>
      <dgm:t>
        <a:bodyPr/>
        <a:lstStyle/>
        <a:p>
          <a:r>
            <a:rPr lang="en-MY" sz="900" b="1" dirty="0" smtClean="0">
              <a:latin typeface="Arial Black" panose="020B0A04020102020204" pitchFamily="34" charset="0"/>
            </a:rPr>
            <a:t>IMEJ PUDAT TANGGUNGJAWAB</a:t>
          </a:r>
        </a:p>
        <a:p>
          <a:r>
            <a:rPr lang="en-MY" sz="900" b="1" dirty="0" smtClean="0">
              <a:latin typeface="Arial Black" panose="020B0A04020102020204" pitchFamily="34" charset="0"/>
            </a:rPr>
            <a:t>(PTJ)</a:t>
          </a:r>
          <a:endParaRPr lang="en-MY" sz="900" dirty="0">
            <a:latin typeface="Arial Black" panose="020B0A04020102020204" pitchFamily="34" charset="0"/>
          </a:endParaRPr>
        </a:p>
      </dgm:t>
    </dgm:pt>
    <dgm:pt modelId="{1934C141-B052-43EF-8353-83F44557A9FB}" type="parTrans" cxnId="{72204930-95A0-4AA6-8FC5-7A30F3B33E62}">
      <dgm:prSet/>
      <dgm:spPr/>
      <dgm:t>
        <a:bodyPr/>
        <a:lstStyle/>
        <a:p>
          <a:endParaRPr lang="en-MY"/>
        </a:p>
      </dgm:t>
    </dgm:pt>
    <dgm:pt modelId="{A7CA1AE4-7807-4BB2-9F21-27AA7F748E5B}" type="sibTrans" cxnId="{72204930-95A0-4AA6-8FC5-7A30F3B33E62}">
      <dgm:prSet/>
      <dgm:spPr/>
      <dgm:t>
        <a:bodyPr/>
        <a:lstStyle/>
        <a:p>
          <a:endParaRPr lang="en-MY"/>
        </a:p>
      </dgm:t>
    </dgm:pt>
    <dgm:pt modelId="{5A63046D-F850-4E8D-8B91-90728F8129BA}">
      <dgm:prSet custT="1"/>
      <dgm:spPr/>
      <dgm:t>
        <a:bodyPr/>
        <a:lstStyle/>
        <a:p>
          <a:r>
            <a:rPr lang="en-MY" sz="900" b="1" dirty="0" smtClean="0">
              <a:latin typeface="Arial Black" panose="020B0A04020102020204" pitchFamily="34" charset="0"/>
            </a:rPr>
            <a:t>IMEJ DAN PERSONALITI STAF SOKONGAN</a:t>
          </a:r>
          <a:endParaRPr lang="en-MY" sz="900" dirty="0">
            <a:latin typeface="Arial Black" panose="020B0A04020102020204" pitchFamily="34" charset="0"/>
          </a:endParaRPr>
        </a:p>
      </dgm:t>
    </dgm:pt>
    <dgm:pt modelId="{C99EF8AC-6335-4CC0-B981-196855B12594}" type="parTrans" cxnId="{6A7B467F-A203-49FE-875B-E98D14EB8BB9}">
      <dgm:prSet/>
      <dgm:spPr/>
      <dgm:t>
        <a:bodyPr/>
        <a:lstStyle/>
        <a:p>
          <a:endParaRPr lang="en-MY"/>
        </a:p>
      </dgm:t>
    </dgm:pt>
    <dgm:pt modelId="{422B0520-AB17-48EF-B71D-A852D62905D7}" type="sibTrans" cxnId="{6A7B467F-A203-49FE-875B-E98D14EB8BB9}">
      <dgm:prSet/>
      <dgm:spPr/>
      <dgm:t>
        <a:bodyPr/>
        <a:lstStyle/>
        <a:p>
          <a:endParaRPr lang="en-MY"/>
        </a:p>
      </dgm:t>
    </dgm:pt>
    <dgm:pt modelId="{EE4BFDF9-19FE-43B1-8A6C-0A22781A5E29}">
      <dgm:prSet custT="1"/>
      <dgm:spPr/>
      <dgm:t>
        <a:bodyPr/>
        <a:lstStyle/>
        <a:p>
          <a:r>
            <a:rPr lang="en-MY" sz="900" b="1" dirty="0" smtClean="0">
              <a:latin typeface="Arial Black" panose="020B0A04020102020204" pitchFamily="34" charset="0"/>
            </a:rPr>
            <a:t>PROGRAM TANGGUNGJAWAB SOSIAL (CSR) PERDANA USIM</a:t>
          </a:r>
          <a:endParaRPr lang="en-MY" sz="900" dirty="0">
            <a:latin typeface="Arial Black" panose="020B0A04020102020204" pitchFamily="34" charset="0"/>
          </a:endParaRPr>
        </a:p>
      </dgm:t>
    </dgm:pt>
    <dgm:pt modelId="{D73609A9-E11F-41C6-9875-9049ADB10D31}" type="parTrans" cxnId="{8FC7E60A-89E1-4363-AD90-175FCC6E8824}">
      <dgm:prSet/>
      <dgm:spPr/>
      <dgm:t>
        <a:bodyPr/>
        <a:lstStyle/>
        <a:p>
          <a:endParaRPr lang="en-MY"/>
        </a:p>
      </dgm:t>
    </dgm:pt>
    <dgm:pt modelId="{EE90D481-C820-4A14-89D3-D634BD0705A0}" type="sibTrans" cxnId="{8FC7E60A-89E1-4363-AD90-175FCC6E8824}">
      <dgm:prSet/>
      <dgm:spPr/>
      <dgm:t>
        <a:bodyPr/>
        <a:lstStyle/>
        <a:p>
          <a:endParaRPr lang="en-MY"/>
        </a:p>
      </dgm:t>
    </dgm:pt>
    <dgm:pt modelId="{47662A47-EF02-4FB1-9EF1-53D15453BA30}">
      <dgm:prSet custT="1"/>
      <dgm:spPr/>
      <dgm:t>
        <a:bodyPr/>
        <a:lstStyle/>
        <a:p>
          <a:r>
            <a:rPr lang="en-MY" sz="900" b="1" dirty="0" smtClean="0">
              <a:latin typeface="Arial Black" panose="020B0A04020102020204" pitchFamily="34" charset="0"/>
            </a:rPr>
            <a:t>MEMBINA HUBUNGAN DENGAN PIHAK LUAR</a:t>
          </a:r>
          <a:endParaRPr lang="en-MY" sz="900" dirty="0">
            <a:latin typeface="Arial Black" panose="020B0A04020102020204" pitchFamily="34" charset="0"/>
          </a:endParaRPr>
        </a:p>
      </dgm:t>
    </dgm:pt>
    <dgm:pt modelId="{E1B621F1-3421-43AA-A896-2E3440B33484}" type="parTrans" cxnId="{CD8E6957-EE59-4855-850C-2AC015D9B0E3}">
      <dgm:prSet/>
      <dgm:spPr/>
      <dgm:t>
        <a:bodyPr/>
        <a:lstStyle/>
        <a:p>
          <a:endParaRPr lang="en-MY"/>
        </a:p>
      </dgm:t>
    </dgm:pt>
    <dgm:pt modelId="{99B22881-1A47-498B-92A6-AF1B7E0710CD}" type="sibTrans" cxnId="{CD8E6957-EE59-4855-850C-2AC015D9B0E3}">
      <dgm:prSet/>
      <dgm:spPr/>
      <dgm:t>
        <a:bodyPr/>
        <a:lstStyle/>
        <a:p>
          <a:endParaRPr lang="en-MY"/>
        </a:p>
      </dgm:t>
    </dgm:pt>
    <dgm:pt modelId="{FB01E04E-37E5-4EB5-8E94-199ABD3478E1}">
      <dgm:prSet custT="1"/>
      <dgm:spPr/>
      <dgm:t>
        <a:bodyPr/>
        <a:lstStyle/>
        <a:p>
          <a:r>
            <a:rPr lang="en-MY" sz="900" b="1" dirty="0" smtClean="0">
              <a:latin typeface="Arial Black" panose="020B0A04020102020204" pitchFamily="34" charset="0"/>
            </a:rPr>
            <a:t>PELANTIKAN DUTA ALUMNI</a:t>
          </a:r>
          <a:endParaRPr lang="en-MY" sz="900" dirty="0">
            <a:latin typeface="Arial Black" panose="020B0A04020102020204" pitchFamily="34" charset="0"/>
          </a:endParaRPr>
        </a:p>
      </dgm:t>
    </dgm:pt>
    <dgm:pt modelId="{3C9730C4-E723-4409-A03F-765DEDFD701F}" type="parTrans" cxnId="{CD0B3A57-9C05-4952-AFAE-102711944138}">
      <dgm:prSet/>
      <dgm:spPr/>
      <dgm:t>
        <a:bodyPr/>
        <a:lstStyle/>
        <a:p>
          <a:endParaRPr lang="en-MY"/>
        </a:p>
      </dgm:t>
    </dgm:pt>
    <dgm:pt modelId="{BB3B746B-1D7A-4AE8-9009-0267AF321C13}" type="sibTrans" cxnId="{CD0B3A57-9C05-4952-AFAE-102711944138}">
      <dgm:prSet/>
      <dgm:spPr/>
      <dgm:t>
        <a:bodyPr/>
        <a:lstStyle/>
        <a:p>
          <a:endParaRPr lang="en-MY"/>
        </a:p>
      </dgm:t>
    </dgm:pt>
    <dgm:pt modelId="{B3D47515-D09E-4732-871F-0D0202584246}">
      <dgm:prSet phldrT="[Text]"/>
      <dgm:spPr/>
      <dgm:t>
        <a:bodyPr/>
        <a:lstStyle/>
        <a:p>
          <a:r>
            <a:rPr lang="en-MY" b="1" dirty="0" smtClean="0">
              <a:latin typeface="Arial Black" panose="020B0A04020102020204" pitchFamily="34" charset="0"/>
            </a:rPr>
            <a:t>MEMPERKUKUHKAN ARKIB USIM</a:t>
          </a:r>
          <a:endParaRPr lang="en-MY" dirty="0">
            <a:latin typeface="Arial Black" panose="020B0A04020102020204" pitchFamily="34" charset="0"/>
          </a:endParaRPr>
        </a:p>
      </dgm:t>
    </dgm:pt>
    <dgm:pt modelId="{20AA33E8-A9E0-4A5B-BC0B-F93AA85CA126}" type="parTrans" cxnId="{8894693A-6E2D-435F-B87B-09BA11771067}">
      <dgm:prSet/>
      <dgm:spPr/>
      <dgm:t>
        <a:bodyPr/>
        <a:lstStyle/>
        <a:p>
          <a:endParaRPr lang="en-US"/>
        </a:p>
      </dgm:t>
    </dgm:pt>
    <dgm:pt modelId="{2AA8A794-F8FB-4B24-BB55-0EEA0B29B04F}" type="sibTrans" cxnId="{8894693A-6E2D-435F-B87B-09BA11771067}">
      <dgm:prSet/>
      <dgm:spPr/>
      <dgm:t>
        <a:bodyPr/>
        <a:lstStyle/>
        <a:p>
          <a:endParaRPr lang="en-US"/>
        </a:p>
      </dgm:t>
    </dgm:pt>
    <dgm:pt modelId="{8E02B774-677F-4F99-AF66-0754B5E026BB}">
      <dgm:prSet phldrT="[Text]"/>
      <dgm:spPr/>
      <dgm:t>
        <a:bodyPr/>
        <a:lstStyle/>
        <a:p>
          <a:r>
            <a:rPr lang="en-MY" b="1" dirty="0" smtClean="0">
              <a:latin typeface="Arial Black" panose="020B0A04020102020204" pitchFamily="34" charset="0"/>
            </a:rPr>
            <a:t>USIM SEBAGAI DESTINASI PELANCONGAN PENDIDIKAN</a:t>
          </a:r>
          <a:endParaRPr lang="en-MY" dirty="0">
            <a:latin typeface="Arial Black" panose="020B0A04020102020204" pitchFamily="34" charset="0"/>
          </a:endParaRPr>
        </a:p>
      </dgm:t>
    </dgm:pt>
    <dgm:pt modelId="{608EB42B-09C5-4AFA-B88D-E210D3EFDFAC}" type="parTrans" cxnId="{6F93CA82-3906-4780-8AE6-5EC0E57C06D0}">
      <dgm:prSet/>
      <dgm:spPr/>
      <dgm:t>
        <a:bodyPr/>
        <a:lstStyle/>
        <a:p>
          <a:endParaRPr lang="en-US"/>
        </a:p>
      </dgm:t>
    </dgm:pt>
    <dgm:pt modelId="{03F56723-4593-409A-8EE5-01A9C58CBAE1}" type="sibTrans" cxnId="{6F93CA82-3906-4780-8AE6-5EC0E57C06D0}">
      <dgm:prSet/>
      <dgm:spPr/>
      <dgm:t>
        <a:bodyPr/>
        <a:lstStyle/>
        <a:p>
          <a:endParaRPr lang="en-US"/>
        </a:p>
      </dgm:t>
    </dgm:pt>
    <dgm:pt modelId="{3BD936CD-2C81-418D-99C0-2786E56BCF51}" type="pres">
      <dgm:prSet presAssocID="{7C6949CE-CEBC-4816-8FB7-9F28F0362AF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0D61D9C8-AB5B-4CDE-BB31-FEC003BDBA01}" type="pres">
      <dgm:prSet presAssocID="{3CF5FBDD-A521-4BAB-8EB8-D65B376F39EF}" presName="node" presStyleLbl="node1" presStyleIdx="0" presStyleCnt="1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24673A5B-C81F-436E-954B-ABBA1C2E4128}" type="pres">
      <dgm:prSet presAssocID="{F9F761F5-92A1-4857-B35A-9761337C449B}" presName="sibTrans" presStyleLbl="sibTrans2D1" presStyleIdx="0" presStyleCnt="15"/>
      <dgm:spPr/>
      <dgm:t>
        <a:bodyPr/>
        <a:lstStyle/>
        <a:p>
          <a:endParaRPr lang="en-MY"/>
        </a:p>
      </dgm:t>
    </dgm:pt>
    <dgm:pt modelId="{89D9A5AC-D9C7-4A96-87CA-0B4D93BDC7CF}" type="pres">
      <dgm:prSet presAssocID="{F9F761F5-92A1-4857-B35A-9761337C449B}" presName="connectorText" presStyleLbl="sibTrans2D1" presStyleIdx="0" presStyleCnt="15"/>
      <dgm:spPr/>
      <dgm:t>
        <a:bodyPr/>
        <a:lstStyle/>
        <a:p>
          <a:endParaRPr lang="en-MY"/>
        </a:p>
      </dgm:t>
    </dgm:pt>
    <dgm:pt modelId="{C9AF1C39-F444-4682-85C1-A75E5A6FE7BA}" type="pres">
      <dgm:prSet presAssocID="{B8E66443-2236-4AFD-9812-193AD5C8F476}" presName="node" presStyleLbl="node1" presStyleIdx="1" presStyleCnt="1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96C17CBA-7DAF-4C78-A235-67BC946D1BE4}" type="pres">
      <dgm:prSet presAssocID="{A7A0C445-917A-4651-96C1-3E6495DA76BC}" presName="sibTrans" presStyleLbl="sibTrans2D1" presStyleIdx="1" presStyleCnt="15"/>
      <dgm:spPr/>
      <dgm:t>
        <a:bodyPr/>
        <a:lstStyle/>
        <a:p>
          <a:endParaRPr lang="en-MY"/>
        </a:p>
      </dgm:t>
    </dgm:pt>
    <dgm:pt modelId="{7A431C1E-E435-47BD-BFF5-3F3587B315D0}" type="pres">
      <dgm:prSet presAssocID="{A7A0C445-917A-4651-96C1-3E6495DA76BC}" presName="connectorText" presStyleLbl="sibTrans2D1" presStyleIdx="1" presStyleCnt="15"/>
      <dgm:spPr/>
      <dgm:t>
        <a:bodyPr/>
        <a:lstStyle/>
        <a:p>
          <a:endParaRPr lang="en-MY"/>
        </a:p>
      </dgm:t>
    </dgm:pt>
    <dgm:pt modelId="{EF859E9B-BEC6-4A7B-96EC-8BEFE1785FF2}" type="pres">
      <dgm:prSet presAssocID="{A3BD1864-16B5-4934-85FC-DEE9CA32054A}" presName="node" presStyleLbl="node1" presStyleIdx="2" presStyleCnt="1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813F06B8-E402-4661-A2E6-FDB25923036A}" type="pres">
      <dgm:prSet presAssocID="{9BA9DD84-68B1-4C5A-8E5D-42E739D170A5}" presName="sibTrans" presStyleLbl="sibTrans2D1" presStyleIdx="2" presStyleCnt="15"/>
      <dgm:spPr/>
      <dgm:t>
        <a:bodyPr/>
        <a:lstStyle/>
        <a:p>
          <a:endParaRPr lang="en-MY"/>
        </a:p>
      </dgm:t>
    </dgm:pt>
    <dgm:pt modelId="{4706220D-8118-429F-A17B-AF30FA26320C}" type="pres">
      <dgm:prSet presAssocID="{9BA9DD84-68B1-4C5A-8E5D-42E739D170A5}" presName="connectorText" presStyleLbl="sibTrans2D1" presStyleIdx="2" presStyleCnt="15"/>
      <dgm:spPr/>
      <dgm:t>
        <a:bodyPr/>
        <a:lstStyle/>
        <a:p>
          <a:endParaRPr lang="en-MY"/>
        </a:p>
      </dgm:t>
    </dgm:pt>
    <dgm:pt modelId="{EECFEBB3-E4F2-43B0-8882-AB7D8E030E52}" type="pres">
      <dgm:prSet presAssocID="{1EC4F065-7C46-4F82-AF1A-21384AEF433E}" presName="node" presStyleLbl="node1" presStyleIdx="3" presStyleCnt="1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9978008C-FE57-47E4-815B-5A712F01CC9C}" type="pres">
      <dgm:prSet presAssocID="{F8F00F29-9D30-4711-A60A-CE0075220E79}" presName="sibTrans" presStyleLbl="sibTrans2D1" presStyleIdx="3" presStyleCnt="15"/>
      <dgm:spPr/>
      <dgm:t>
        <a:bodyPr/>
        <a:lstStyle/>
        <a:p>
          <a:endParaRPr lang="en-MY"/>
        </a:p>
      </dgm:t>
    </dgm:pt>
    <dgm:pt modelId="{7CBB437A-544C-4C37-A791-16D39FD7AEAB}" type="pres">
      <dgm:prSet presAssocID="{F8F00F29-9D30-4711-A60A-CE0075220E79}" presName="connectorText" presStyleLbl="sibTrans2D1" presStyleIdx="3" presStyleCnt="15"/>
      <dgm:spPr/>
      <dgm:t>
        <a:bodyPr/>
        <a:lstStyle/>
        <a:p>
          <a:endParaRPr lang="en-MY"/>
        </a:p>
      </dgm:t>
    </dgm:pt>
    <dgm:pt modelId="{397761CC-4432-419F-AAE8-89032E9C0635}" type="pres">
      <dgm:prSet presAssocID="{8FCCBAF8-0F11-495E-8C13-6FF2C4F61270}" presName="node" presStyleLbl="node1" presStyleIdx="4" presStyleCnt="1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63B0F03D-430E-4842-885D-81DE0CF04A4F}" type="pres">
      <dgm:prSet presAssocID="{5D44A9B0-D4BF-41EF-A351-30C8C9352EDC}" presName="sibTrans" presStyleLbl="sibTrans2D1" presStyleIdx="4" presStyleCnt="15"/>
      <dgm:spPr/>
      <dgm:t>
        <a:bodyPr/>
        <a:lstStyle/>
        <a:p>
          <a:endParaRPr lang="en-MY"/>
        </a:p>
      </dgm:t>
    </dgm:pt>
    <dgm:pt modelId="{4F2C8C99-51DA-467D-82FD-042441597457}" type="pres">
      <dgm:prSet presAssocID="{5D44A9B0-D4BF-41EF-A351-30C8C9352EDC}" presName="connectorText" presStyleLbl="sibTrans2D1" presStyleIdx="4" presStyleCnt="15"/>
      <dgm:spPr/>
      <dgm:t>
        <a:bodyPr/>
        <a:lstStyle/>
        <a:p>
          <a:endParaRPr lang="en-MY"/>
        </a:p>
      </dgm:t>
    </dgm:pt>
    <dgm:pt modelId="{D062FBB8-7821-4635-93B5-16FFA3FE87FD}" type="pres">
      <dgm:prSet presAssocID="{25FB4CD7-88E0-4E05-87F3-FB224FE1B7D3}" presName="node" presStyleLbl="node1" presStyleIdx="5" presStyleCnt="1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1A4A9568-2B79-49FF-B4E0-23EF92112D3A}" type="pres">
      <dgm:prSet presAssocID="{A7CA1AE4-7807-4BB2-9F21-27AA7F748E5B}" presName="sibTrans" presStyleLbl="sibTrans2D1" presStyleIdx="5" presStyleCnt="15"/>
      <dgm:spPr/>
      <dgm:t>
        <a:bodyPr/>
        <a:lstStyle/>
        <a:p>
          <a:endParaRPr lang="en-MY"/>
        </a:p>
      </dgm:t>
    </dgm:pt>
    <dgm:pt modelId="{A88D5896-D197-48F0-B29C-AE261BB0B172}" type="pres">
      <dgm:prSet presAssocID="{A7CA1AE4-7807-4BB2-9F21-27AA7F748E5B}" presName="connectorText" presStyleLbl="sibTrans2D1" presStyleIdx="5" presStyleCnt="15"/>
      <dgm:spPr/>
      <dgm:t>
        <a:bodyPr/>
        <a:lstStyle/>
        <a:p>
          <a:endParaRPr lang="en-MY"/>
        </a:p>
      </dgm:t>
    </dgm:pt>
    <dgm:pt modelId="{F1D24A37-35F0-4B78-A6C1-12E16D1C0517}" type="pres">
      <dgm:prSet presAssocID="{5A63046D-F850-4E8D-8B91-90728F8129BA}" presName="node" presStyleLbl="node1" presStyleIdx="6" presStyleCnt="1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0EBE1C2B-7EEC-4703-B1B5-57D25DC78C42}" type="pres">
      <dgm:prSet presAssocID="{422B0520-AB17-48EF-B71D-A852D62905D7}" presName="sibTrans" presStyleLbl="sibTrans2D1" presStyleIdx="6" presStyleCnt="15"/>
      <dgm:spPr/>
      <dgm:t>
        <a:bodyPr/>
        <a:lstStyle/>
        <a:p>
          <a:endParaRPr lang="en-MY"/>
        </a:p>
      </dgm:t>
    </dgm:pt>
    <dgm:pt modelId="{F023DEA6-869E-459F-B336-A47CAB755359}" type="pres">
      <dgm:prSet presAssocID="{422B0520-AB17-48EF-B71D-A852D62905D7}" presName="connectorText" presStyleLbl="sibTrans2D1" presStyleIdx="6" presStyleCnt="15"/>
      <dgm:spPr/>
      <dgm:t>
        <a:bodyPr/>
        <a:lstStyle/>
        <a:p>
          <a:endParaRPr lang="en-MY"/>
        </a:p>
      </dgm:t>
    </dgm:pt>
    <dgm:pt modelId="{14732773-AF08-4535-8E3D-FB22616B798E}" type="pres">
      <dgm:prSet presAssocID="{EE4BFDF9-19FE-43B1-8A6C-0A22781A5E29}" presName="node" presStyleLbl="node1" presStyleIdx="7" presStyleCnt="1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DE2F6AC1-D01C-4A06-8837-FBD7AE3957A3}" type="pres">
      <dgm:prSet presAssocID="{EE90D481-C820-4A14-89D3-D634BD0705A0}" presName="sibTrans" presStyleLbl="sibTrans2D1" presStyleIdx="7" presStyleCnt="15"/>
      <dgm:spPr/>
      <dgm:t>
        <a:bodyPr/>
        <a:lstStyle/>
        <a:p>
          <a:endParaRPr lang="en-MY"/>
        </a:p>
      </dgm:t>
    </dgm:pt>
    <dgm:pt modelId="{416D3F30-6706-4D7A-BE84-47889289DA6E}" type="pres">
      <dgm:prSet presAssocID="{EE90D481-C820-4A14-89D3-D634BD0705A0}" presName="connectorText" presStyleLbl="sibTrans2D1" presStyleIdx="7" presStyleCnt="15"/>
      <dgm:spPr/>
      <dgm:t>
        <a:bodyPr/>
        <a:lstStyle/>
        <a:p>
          <a:endParaRPr lang="en-MY"/>
        </a:p>
      </dgm:t>
    </dgm:pt>
    <dgm:pt modelId="{2E87A6F7-AC04-46EB-B4A1-6E5F10B1FED5}" type="pres">
      <dgm:prSet presAssocID="{47662A47-EF02-4FB1-9EF1-53D15453BA30}" presName="node" presStyleLbl="node1" presStyleIdx="8" presStyleCnt="1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D4747715-E104-482C-8382-B94682DD1C98}" type="pres">
      <dgm:prSet presAssocID="{99B22881-1A47-498B-92A6-AF1B7E0710CD}" presName="sibTrans" presStyleLbl="sibTrans2D1" presStyleIdx="8" presStyleCnt="15"/>
      <dgm:spPr/>
      <dgm:t>
        <a:bodyPr/>
        <a:lstStyle/>
        <a:p>
          <a:endParaRPr lang="en-MY"/>
        </a:p>
      </dgm:t>
    </dgm:pt>
    <dgm:pt modelId="{074374AF-8552-4C77-8E70-21565A9CB6CF}" type="pres">
      <dgm:prSet presAssocID="{99B22881-1A47-498B-92A6-AF1B7E0710CD}" presName="connectorText" presStyleLbl="sibTrans2D1" presStyleIdx="8" presStyleCnt="15"/>
      <dgm:spPr/>
      <dgm:t>
        <a:bodyPr/>
        <a:lstStyle/>
        <a:p>
          <a:endParaRPr lang="en-MY"/>
        </a:p>
      </dgm:t>
    </dgm:pt>
    <dgm:pt modelId="{A41B757F-BC98-4CAE-8F4B-8FE51DF5785C}" type="pres">
      <dgm:prSet presAssocID="{FB01E04E-37E5-4EB5-8E94-199ABD3478E1}" presName="node" presStyleLbl="node1" presStyleIdx="9" presStyleCnt="1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F8E46079-ABE5-47BE-A22F-1DAA644D14DA}" type="pres">
      <dgm:prSet presAssocID="{BB3B746B-1D7A-4AE8-9009-0267AF321C13}" presName="sibTrans" presStyleLbl="sibTrans2D1" presStyleIdx="9" presStyleCnt="15"/>
      <dgm:spPr/>
      <dgm:t>
        <a:bodyPr/>
        <a:lstStyle/>
        <a:p>
          <a:endParaRPr lang="en-MY"/>
        </a:p>
      </dgm:t>
    </dgm:pt>
    <dgm:pt modelId="{017D2343-7FC5-4DFD-9841-49A4D151C3B6}" type="pres">
      <dgm:prSet presAssocID="{BB3B746B-1D7A-4AE8-9009-0267AF321C13}" presName="connectorText" presStyleLbl="sibTrans2D1" presStyleIdx="9" presStyleCnt="15"/>
      <dgm:spPr/>
      <dgm:t>
        <a:bodyPr/>
        <a:lstStyle/>
        <a:p>
          <a:endParaRPr lang="en-MY"/>
        </a:p>
      </dgm:t>
    </dgm:pt>
    <dgm:pt modelId="{B9367682-FAF7-4FD8-9F5F-A76A10751874}" type="pres">
      <dgm:prSet presAssocID="{7B62ED1C-765B-4813-9644-30C1697E91CB}" presName="node" presStyleLbl="node1" presStyleIdx="10" presStyleCnt="1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8B1859B5-7017-44E1-B84A-B3D0FB933470}" type="pres">
      <dgm:prSet presAssocID="{38F8CAF4-ABE7-4267-B6C5-65634C8D01F9}" presName="sibTrans" presStyleLbl="sibTrans2D1" presStyleIdx="10" presStyleCnt="15"/>
      <dgm:spPr/>
      <dgm:t>
        <a:bodyPr/>
        <a:lstStyle/>
        <a:p>
          <a:endParaRPr lang="en-MY"/>
        </a:p>
      </dgm:t>
    </dgm:pt>
    <dgm:pt modelId="{080C6775-B69E-4E86-995F-C8770D5347BA}" type="pres">
      <dgm:prSet presAssocID="{38F8CAF4-ABE7-4267-B6C5-65634C8D01F9}" presName="connectorText" presStyleLbl="sibTrans2D1" presStyleIdx="10" presStyleCnt="15"/>
      <dgm:spPr/>
      <dgm:t>
        <a:bodyPr/>
        <a:lstStyle/>
        <a:p>
          <a:endParaRPr lang="en-MY"/>
        </a:p>
      </dgm:t>
    </dgm:pt>
    <dgm:pt modelId="{157256C5-A625-48E0-A6F2-E2FD13156B04}" type="pres">
      <dgm:prSet presAssocID="{78D22AA7-98F1-4618-87F4-4706E21AE2D7}" presName="node" presStyleLbl="node1" presStyleIdx="11" presStyleCnt="1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2ED2DD05-AEA7-4D8D-A7FB-3DB9DDA2CE53}" type="pres">
      <dgm:prSet presAssocID="{9332429C-9213-43DA-BCC7-979BD7C374EC}" presName="sibTrans" presStyleLbl="sibTrans2D1" presStyleIdx="11" presStyleCnt="15"/>
      <dgm:spPr/>
      <dgm:t>
        <a:bodyPr/>
        <a:lstStyle/>
        <a:p>
          <a:endParaRPr lang="en-MY"/>
        </a:p>
      </dgm:t>
    </dgm:pt>
    <dgm:pt modelId="{19432FFA-5BB0-4CD2-8251-9D9B9571BF01}" type="pres">
      <dgm:prSet presAssocID="{9332429C-9213-43DA-BCC7-979BD7C374EC}" presName="connectorText" presStyleLbl="sibTrans2D1" presStyleIdx="11" presStyleCnt="15"/>
      <dgm:spPr/>
      <dgm:t>
        <a:bodyPr/>
        <a:lstStyle/>
        <a:p>
          <a:endParaRPr lang="en-MY"/>
        </a:p>
      </dgm:t>
    </dgm:pt>
    <dgm:pt modelId="{2D49B8D8-1BE5-4554-87B7-11168A212CA4}" type="pres">
      <dgm:prSet presAssocID="{310B71E8-28E1-4CBA-AA59-60947D7DEB5E}" presName="node" presStyleLbl="node1" presStyleIdx="12" presStyleCnt="16" custScaleX="124338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AF7D0D99-8E83-41CD-8436-1C7F4882FBA7}" type="pres">
      <dgm:prSet presAssocID="{7662CD5B-F8FD-4DAE-A91F-3D108ED3FC75}" presName="sibTrans" presStyleLbl="sibTrans2D1" presStyleIdx="12" presStyleCnt="15"/>
      <dgm:spPr/>
      <dgm:t>
        <a:bodyPr/>
        <a:lstStyle/>
        <a:p>
          <a:endParaRPr lang="en-MY"/>
        </a:p>
      </dgm:t>
    </dgm:pt>
    <dgm:pt modelId="{499634EC-BE93-44C1-ADA7-C418846B0D32}" type="pres">
      <dgm:prSet presAssocID="{7662CD5B-F8FD-4DAE-A91F-3D108ED3FC75}" presName="connectorText" presStyleLbl="sibTrans2D1" presStyleIdx="12" presStyleCnt="15"/>
      <dgm:spPr/>
      <dgm:t>
        <a:bodyPr/>
        <a:lstStyle/>
        <a:p>
          <a:endParaRPr lang="en-MY"/>
        </a:p>
      </dgm:t>
    </dgm:pt>
    <dgm:pt modelId="{7987AE50-080E-409E-AFC8-0645E58DC0F5}" type="pres">
      <dgm:prSet presAssocID="{967E2654-E85E-418E-BC1D-87676214BCC5}" presName="node" presStyleLbl="node1" presStyleIdx="13" presStyleCnt="1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F1F4679A-7A83-4F8B-8231-4B09AB05218A}" type="pres">
      <dgm:prSet presAssocID="{CBF0D5B6-1A94-4D29-A16A-4B5BE1DB60F0}" presName="sibTrans" presStyleLbl="sibTrans2D1" presStyleIdx="13" presStyleCnt="15"/>
      <dgm:spPr/>
      <dgm:t>
        <a:bodyPr/>
        <a:lstStyle/>
        <a:p>
          <a:endParaRPr lang="en-US"/>
        </a:p>
      </dgm:t>
    </dgm:pt>
    <dgm:pt modelId="{100EF5D9-1E42-45F7-9442-5FCA012320E6}" type="pres">
      <dgm:prSet presAssocID="{CBF0D5B6-1A94-4D29-A16A-4B5BE1DB60F0}" presName="connectorText" presStyleLbl="sibTrans2D1" presStyleIdx="13" presStyleCnt="15"/>
      <dgm:spPr/>
      <dgm:t>
        <a:bodyPr/>
        <a:lstStyle/>
        <a:p>
          <a:endParaRPr lang="en-US"/>
        </a:p>
      </dgm:t>
    </dgm:pt>
    <dgm:pt modelId="{286FE9EB-E4E2-4913-99B2-A05033AAC0FE}" type="pres">
      <dgm:prSet presAssocID="{B3D47515-D09E-4732-871F-0D0202584246}" presName="node" presStyleLbl="node1" presStyleIdx="14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011F1D-436F-46EA-91EF-EF5C75C80F1E}" type="pres">
      <dgm:prSet presAssocID="{2AA8A794-F8FB-4B24-BB55-0EEA0B29B04F}" presName="sibTrans" presStyleLbl="sibTrans2D1" presStyleIdx="14" presStyleCnt="15"/>
      <dgm:spPr/>
      <dgm:t>
        <a:bodyPr/>
        <a:lstStyle/>
        <a:p>
          <a:endParaRPr lang="en-US"/>
        </a:p>
      </dgm:t>
    </dgm:pt>
    <dgm:pt modelId="{5A9AB088-2929-4682-8755-70B417E68A6E}" type="pres">
      <dgm:prSet presAssocID="{2AA8A794-F8FB-4B24-BB55-0EEA0B29B04F}" presName="connectorText" presStyleLbl="sibTrans2D1" presStyleIdx="14" presStyleCnt="15"/>
      <dgm:spPr/>
      <dgm:t>
        <a:bodyPr/>
        <a:lstStyle/>
        <a:p>
          <a:endParaRPr lang="en-US"/>
        </a:p>
      </dgm:t>
    </dgm:pt>
    <dgm:pt modelId="{1BE0F88B-918D-4865-9C23-E40C5DD7B285}" type="pres">
      <dgm:prSet presAssocID="{8E02B774-677F-4F99-AF66-0754B5E026BB}" presName="node" presStyleLbl="node1" presStyleIdx="15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A572124-1399-4500-B5C1-7388E4FAB400}" type="presOf" srcId="{F8F00F29-9D30-4711-A60A-CE0075220E79}" destId="{9978008C-FE57-47E4-815B-5A712F01CC9C}" srcOrd="0" destOrd="0" presId="urn:microsoft.com/office/officeart/2005/8/layout/process5"/>
    <dgm:cxn modelId="{663579CA-4C56-49A2-92D5-AA3B568A75C3}" type="presOf" srcId="{7C6949CE-CEBC-4816-8FB7-9F28F0362AF9}" destId="{3BD936CD-2C81-418D-99C0-2786E56BCF51}" srcOrd="0" destOrd="0" presId="urn:microsoft.com/office/officeart/2005/8/layout/process5"/>
    <dgm:cxn modelId="{A871D73C-4343-4918-863A-1F367AB98737}" type="presOf" srcId="{B8E66443-2236-4AFD-9812-193AD5C8F476}" destId="{C9AF1C39-F444-4682-85C1-A75E5A6FE7BA}" srcOrd="0" destOrd="0" presId="urn:microsoft.com/office/officeart/2005/8/layout/process5"/>
    <dgm:cxn modelId="{72204930-95A0-4AA6-8FC5-7A30F3B33E62}" srcId="{7C6949CE-CEBC-4816-8FB7-9F28F0362AF9}" destId="{25FB4CD7-88E0-4E05-87F3-FB224FE1B7D3}" srcOrd="5" destOrd="0" parTransId="{1934C141-B052-43EF-8353-83F44557A9FB}" sibTransId="{A7CA1AE4-7807-4BB2-9F21-27AA7F748E5B}"/>
    <dgm:cxn modelId="{BD066D32-3732-4243-8143-1F305EE68D62}" type="presOf" srcId="{9BA9DD84-68B1-4C5A-8E5D-42E739D170A5}" destId="{813F06B8-E402-4661-A2E6-FDB25923036A}" srcOrd="0" destOrd="0" presId="urn:microsoft.com/office/officeart/2005/8/layout/process5"/>
    <dgm:cxn modelId="{D076576E-1D66-485E-BED4-ED006D8A513F}" type="presOf" srcId="{2AA8A794-F8FB-4B24-BB55-0EEA0B29B04F}" destId="{5A9AB088-2929-4682-8755-70B417E68A6E}" srcOrd="1" destOrd="0" presId="urn:microsoft.com/office/officeart/2005/8/layout/process5"/>
    <dgm:cxn modelId="{0BB6E21E-5470-429E-966B-63BBA771F760}" type="presOf" srcId="{F8F00F29-9D30-4711-A60A-CE0075220E79}" destId="{7CBB437A-544C-4C37-A791-16D39FD7AEAB}" srcOrd="1" destOrd="0" presId="urn:microsoft.com/office/officeart/2005/8/layout/process5"/>
    <dgm:cxn modelId="{E4F039B0-F7FC-437D-86D6-56B08180FF54}" type="presOf" srcId="{7662CD5B-F8FD-4DAE-A91F-3D108ED3FC75}" destId="{AF7D0D99-8E83-41CD-8436-1C7F4882FBA7}" srcOrd="0" destOrd="0" presId="urn:microsoft.com/office/officeart/2005/8/layout/process5"/>
    <dgm:cxn modelId="{E051E2C8-9CD0-488E-B29C-B8298D9F8321}" type="presOf" srcId="{38F8CAF4-ABE7-4267-B6C5-65634C8D01F9}" destId="{080C6775-B69E-4E86-995F-C8770D5347BA}" srcOrd="1" destOrd="0" presId="urn:microsoft.com/office/officeart/2005/8/layout/process5"/>
    <dgm:cxn modelId="{0557DDC4-867B-48C3-992A-F1AC6D2060C4}" type="presOf" srcId="{8E02B774-677F-4F99-AF66-0754B5E026BB}" destId="{1BE0F88B-918D-4865-9C23-E40C5DD7B285}" srcOrd="0" destOrd="0" presId="urn:microsoft.com/office/officeart/2005/8/layout/process5"/>
    <dgm:cxn modelId="{B75B102A-0806-4362-870D-21679C7F8D33}" type="presOf" srcId="{5D44A9B0-D4BF-41EF-A351-30C8C9352EDC}" destId="{4F2C8C99-51DA-467D-82FD-042441597457}" srcOrd="1" destOrd="0" presId="urn:microsoft.com/office/officeart/2005/8/layout/process5"/>
    <dgm:cxn modelId="{8FC2DAA6-4570-4736-A9E1-7B44B3FB555E}" type="presOf" srcId="{9332429C-9213-43DA-BCC7-979BD7C374EC}" destId="{2ED2DD05-AEA7-4D8D-A7FB-3DB9DDA2CE53}" srcOrd="0" destOrd="0" presId="urn:microsoft.com/office/officeart/2005/8/layout/process5"/>
    <dgm:cxn modelId="{46987831-25ED-46CF-BE95-1575A5A98EA6}" type="presOf" srcId="{EE90D481-C820-4A14-89D3-D634BD0705A0}" destId="{416D3F30-6706-4D7A-BE84-47889289DA6E}" srcOrd="1" destOrd="0" presId="urn:microsoft.com/office/officeart/2005/8/layout/process5"/>
    <dgm:cxn modelId="{6231F6AC-0655-4A42-A61E-D8B355285CCC}" type="presOf" srcId="{B3D47515-D09E-4732-871F-0D0202584246}" destId="{286FE9EB-E4E2-4913-99B2-A05033AAC0FE}" srcOrd="0" destOrd="0" presId="urn:microsoft.com/office/officeart/2005/8/layout/process5"/>
    <dgm:cxn modelId="{24E7EA2E-060D-4770-BA64-31467C8FB63F}" type="presOf" srcId="{EE90D481-C820-4A14-89D3-D634BD0705A0}" destId="{DE2F6AC1-D01C-4A06-8837-FBD7AE3957A3}" srcOrd="0" destOrd="0" presId="urn:microsoft.com/office/officeart/2005/8/layout/process5"/>
    <dgm:cxn modelId="{82597C8F-062D-4CE5-A9B5-CC3A70383A71}" srcId="{7C6949CE-CEBC-4816-8FB7-9F28F0362AF9}" destId="{8FCCBAF8-0F11-495E-8C13-6FF2C4F61270}" srcOrd="4" destOrd="0" parTransId="{42D12A2D-B777-44F3-B987-65F6AA239BD1}" sibTransId="{5D44A9B0-D4BF-41EF-A351-30C8C9352EDC}"/>
    <dgm:cxn modelId="{CD0B3A57-9C05-4952-AFAE-102711944138}" srcId="{7C6949CE-CEBC-4816-8FB7-9F28F0362AF9}" destId="{FB01E04E-37E5-4EB5-8E94-199ABD3478E1}" srcOrd="9" destOrd="0" parTransId="{3C9730C4-E723-4409-A03F-765DEDFD701F}" sibTransId="{BB3B746B-1D7A-4AE8-9009-0267AF321C13}"/>
    <dgm:cxn modelId="{800E0E22-4D67-464B-9565-C3FA35B39F6D}" type="presOf" srcId="{78D22AA7-98F1-4618-87F4-4706E21AE2D7}" destId="{157256C5-A625-48E0-A6F2-E2FD13156B04}" srcOrd="0" destOrd="0" presId="urn:microsoft.com/office/officeart/2005/8/layout/process5"/>
    <dgm:cxn modelId="{7D60C347-3528-4D42-85E5-386013279681}" type="presOf" srcId="{25FB4CD7-88E0-4E05-87F3-FB224FE1B7D3}" destId="{D062FBB8-7821-4635-93B5-16FFA3FE87FD}" srcOrd="0" destOrd="0" presId="urn:microsoft.com/office/officeart/2005/8/layout/process5"/>
    <dgm:cxn modelId="{CD395B07-FAAE-472A-978B-7E412EFA8448}" type="presOf" srcId="{A7CA1AE4-7807-4BB2-9F21-27AA7F748E5B}" destId="{1A4A9568-2B79-49FF-B4E0-23EF92112D3A}" srcOrd="0" destOrd="0" presId="urn:microsoft.com/office/officeart/2005/8/layout/process5"/>
    <dgm:cxn modelId="{D856E799-74F5-4B2D-8AA8-C0BD626A3A69}" srcId="{7C6949CE-CEBC-4816-8FB7-9F28F0362AF9}" destId="{B8E66443-2236-4AFD-9812-193AD5C8F476}" srcOrd="1" destOrd="0" parTransId="{024452E4-9F09-4DB6-9326-D849F64AD5F0}" sibTransId="{A7A0C445-917A-4651-96C1-3E6495DA76BC}"/>
    <dgm:cxn modelId="{5015CDAB-A04B-4AC7-82B5-6E01A350F017}" type="presOf" srcId="{99B22881-1A47-498B-92A6-AF1B7E0710CD}" destId="{074374AF-8552-4C77-8E70-21565A9CB6CF}" srcOrd="1" destOrd="0" presId="urn:microsoft.com/office/officeart/2005/8/layout/process5"/>
    <dgm:cxn modelId="{9451B966-6A4D-4D6D-A509-F1E78DA3EE36}" type="presOf" srcId="{1EC4F065-7C46-4F82-AF1A-21384AEF433E}" destId="{EECFEBB3-E4F2-43B0-8882-AB7D8E030E52}" srcOrd="0" destOrd="0" presId="urn:microsoft.com/office/officeart/2005/8/layout/process5"/>
    <dgm:cxn modelId="{CF43B42E-B5ED-418C-B135-C01FC67CB0B4}" srcId="{7C6949CE-CEBC-4816-8FB7-9F28F0362AF9}" destId="{1EC4F065-7C46-4F82-AF1A-21384AEF433E}" srcOrd="3" destOrd="0" parTransId="{CFD70F7C-3B4D-40A9-B78C-5E18D035D291}" sibTransId="{F8F00F29-9D30-4711-A60A-CE0075220E79}"/>
    <dgm:cxn modelId="{42F2E2A6-5CC7-4387-84EE-459E7BF978E1}" srcId="{7C6949CE-CEBC-4816-8FB7-9F28F0362AF9}" destId="{3CF5FBDD-A521-4BAB-8EB8-D65B376F39EF}" srcOrd="0" destOrd="0" parTransId="{3A128C46-D364-43FA-828C-7131019BF23D}" sibTransId="{F9F761F5-92A1-4857-B35A-9761337C449B}"/>
    <dgm:cxn modelId="{D89EFFE6-FEE4-465B-B3C9-DF0895CB9CAF}" type="presOf" srcId="{422B0520-AB17-48EF-B71D-A852D62905D7}" destId="{0EBE1C2B-7EEC-4703-B1B5-57D25DC78C42}" srcOrd="0" destOrd="0" presId="urn:microsoft.com/office/officeart/2005/8/layout/process5"/>
    <dgm:cxn modelId="{47761FE9-7EED-4C7C-AEB9-2F520D056C71}" type="presOf" srcId="{CBF0D5B6-1A94-4D29-A16A-4B5BE1DB60F0}" destId="{100EF5D9-1E42-45F7-9442-5FCA012320E6}" srcOrd="1" destOrd="0" presId="urn:microsoft.com/office/officeart/2005/8/layout/process5"/>
    <dgm:cxn modelId="{A2A76B4C-40AB-4E04-BB61-9D1ADBA63BD1}" type="presOf" srcId="{F9F761F5-92A1-4857-B35A-9761337C449B}" destId="{24673A5B-C81F-436E-954B-ABBA1C2E4128}" srcOrd="0" destOrd="0" presId="urn:microsoft.com/office/officeart/2005/8/layout/process5"/>
    <dgm:cxn modelId="{D6C68B4F-95C3-464E-A0E2-4BFBA50801F6}" type="presOf" srcId="{EE4BFDF9-19FE-43B1-8A6C-0A22781A5E29}" destId="{14732773-AF08-4535-8E3D-FB22616B798E}" srcOrd="0" destOrd="0" presId="urn:microsoft.com/office/officeart/2005/8/layout/process5"/>
    <dgm:cxn modelId="{73FC2413-DC42-49E0-B3C2-3871C7A20845}" type="presOf" srcId="{967E2654-E85E-418E-BC1D-87676214BCC5}" destId="{7987AE50-080E-409E-AFC8-0645E58DC0F5}" srcOrd="0" destOrd="0" presId="urn:microsoft.com/office/officeart/2005/8/layout/process5"/>
    <dgm:cxn modelId="{5A983C56-8FDF-4369-972D-C0A8BCA1DE16}" srcId="{7C6949CE-CEBC-4816-8FB7-9F28F0362AF9}" destId="{967E2654-E85E-418E-BC1D-87676214BCC5}" srcOrd="13" destOrd="0" parTransId="{CE9C4D69-61CE-40B0-B2A1-56E86AAF64DD}" sibTransId="{CBF0D5B6-1A94-4D29-A16A-4B5BE1DB60F0}"/>
    <dgm:cxn modelId="{DC8ECF69-0460-45E8-B5C2-7AABF85EE588}" type="presOf" srcId="{99B22881-1A47-498B-92A6-AF1B7E0710CD}" destId="{D4747715-E104-482C-8382-B94682DD1C98}" srcOrd="0" destOrd="0" presId="urn:microsoft.com/office/officeart/2005/8/layout/process5"/>
    <dgm:cxn modelId="{8894693A-6E2D-435F-B87B-09BA11771067}" srcId="{7C6949CE-CEBC-4816-8FB7-9F28F0362AF9}" destId="{B3D47515-D09E-4732-871F-0D0202584246}" srcOrd="14" destOrd="0" parTransId="{20AA33E8-A9E0-4A5B-BC0B-F93AA85CA126}" sibTransId="{2AA8A794-F8FB-4B24-BB55-0EEA0B29B04F}"/>
    <dgm:cxn modelId="{438A27D0-435B-4BB1-9063-54C6A537DFDA}" type="presOf" srcId="{47662A47-EF02-4FB1-9EF1-53D15453BA30}" destId="{2E87A6F7-AC04-46EB-B4A1-6E5F10B1FED5}" srcOrd="0" destOrd="0" presId="urn:microsoft.com/office/officeart/2005/8/layout/process5"/>
    <dgm:cxn modelId="{8FC7E60A-89E1-4363-AD90-175FCC6E8824}" srcId="{7C6949CE-CEBC-4816-8FB7-9F28F0362AF9}" destId="{EE4BFDF9-19FE-43B1-8A6C-0A22781A5E29}" srcOrd="7" destOrd="0" parTransId="{D73609A9-E11F-41C6-9875-9049ADB10D31}" sibTransId="{EE90D481-C820-4A14-89D3-D634BD0705A0}"/>
    <dgm:cxn modelId="{85939597-1110-4D70-A7B9-581918952CE3}" type="presOf" srcId="{38F8CAF4-ABE7-4267-B6C5-65634C8D01F9}" destId="{8B1859B5-7017-44E1-B84A-B3D0FB933470}" srcOrd="0" destOrd="0" presId="urn:microsoft.com/office/officeart/2005/8/layout/process5"/>
    <dgm:cxn modelId="{636C858E-38FB-4A57-BCBC-CB08D7D3F2B8}" type="presOf" srcId="{F9F761F5-92A1-4857-B35A-9761337C449B}" destId="{89D9A5AC-D9C7-4A96-87CA-0B4D93BDC7CF}" srcOrd="1" destOrd="0" presId="urn:microsoft.com/office/officeart/2005/8/layout/process5"/>
    <dgm:cxn modelId="{6A7B467F-A203-49FE-875B-E98D14EB8BB9}" srcId="{7C6949CE-CEBC-4816-8FB7-9F28F0362AF9}" destId="{5A63046D-F850-4E8D-8B91-90728F8129BA}" srcOrd="6" destOrd="0" parTransId="{C99EF8AC-6335-4CC0-B981-196855B12594}" sibTransId="{422B0520-AB17-48EF-B71D-A852D62905D7}"/>
    <dgm:cxn modelId="{CD8E6957-EE59-4855-850C-2AC015D9B0E3}" srcId="{7C6949CE-CEBC-4816-8FB7-9F28F0362AF9}" destId="{47662A47-EF02-4FB1-9EF1-53D15453BA30}" srcOrd="8" destOrd="0" parTransId="{E1B621F1-3421-43AA-A896-2E3440B33484}" sibTransId="{99B22881-1A47-498B-92A6-AF1B7E0710CD}"/>
    <dgm:cxn modelId="{2547C194-D8C7-440C-9D4E-496FC28FE23B}" srcId="{7C6949CE-CEBC-4816-8FB7-9F28F0362AF9}" destId="{A3BD1864-16B5-4934-85FC-DEE9CA32054A}" srcOrd="2" destOrd="0" parTransId="{EEA85DFA-C7A3-48C4-AC88-2DEEABB75858}" sibTransId="{9BA9DD84-68B1-4C5A-8E5D-42E739D170A5}"/>
    <dgm:cxn modelId="{321099DB-308E-432D-89D0-BBF25270F351}" type="presOf" srcId="{7B62ED1C-765B-4813-9644-30C1697E91CB}" destId="{B9367682-FAF7-4FD8-9F5F-A76A10751874}" srcOrd="0" destOrd="0" presId="urn:microsoft.com/office/officeart/2005/8/layout/process5"/>
    <dgm:cxn modelId="{5F46D835-915B-476D-9783-75A5B7ADFAFF}" type="presOf" srcId="{422B0520-AB17-48EF-B71D-A852D62905D7}" destId="{F023DEA6-869E-459F-B336-A47CAB755359}" srcOrd="1" destOrd="0" presId="urn:microsoft.com/office/officeart/2005/8/layout/process5"/>
    <dgm:cxn modelId="{BB2DFC6C-E5C0-46C7-95A0-8B8C8EB0C7ED}" type="presOf" srcId="{2AA8A794-F8FB-4B24-BB55-0EEA0B29B04F}" destId="{B6011F1D-436F-46EA-91EF-EF5C75C80F1E}" srcOrd="0" destOrd="0" presId="urn:microsoft.com/office/officeart/2005/8/layout/process5"/>
    <dgm:cxn modelId="{8BF0039D-8077-4242-AE81-9F8F9AE67496}" type="presOf" srcId="{A3BD1864-16B5-4934-85FC-DEE9CA32054A}" destId="{EF859E9B-BEC6-4A7B-96EC-8BEFE1785FF2}" srcOrd="0" destOrd="0" presId="urn:microsoft.com/office/officeart/2005/8/layout/process5"/>
    <dgm:cxn modelId="{08592AAA-4BB8-44CA-99F0-83BC53EB9142}" type="presOf" srcId="{9332429C-9213-43DA-BCC7-979BD7C374EC}" destId="{19432FFA-5BB0-4CD2-8251-9D9B9571BF01}" srcOrd="1" destOrd="0" presId="urn:microsoft.com/office/officeart/2005/8/layout/process5"/>
    <dgm:cxn modelId="{3F487278-A95B-49D3-A17C-73BE8E075D21}" srcId="{7C6949CE-CEBC-4816-8FB7-9F28F0362AF9}" destId="{78D22AA7-98F1-4618-87F4-4706E21AE2D7}" srcOrd="11" destOrd="0" parTransId="{EB81F5C4-EE63-4650-9052-AD2131289B22}" sibTransId="{9332429C-9213-43DA-BCC7-979BD7C374EC}"/>
    <dgm:cxn modelId="{6F93CA82-3906-4780-8AE6-5EC0E57C06D0}" srcId="{7C6949CE-CEBC-4816-8FB7-9F28F0362AF9}" destId="{8E02B774-677F-4F99-AF66-0754B5E026BB}" srcOrd="15" destOrd="0" parTransId="{608EB42B-09C5-4AFA-B88D-E210D3EFDFAC}" sibTransId="{03F56723-4593-409A-8EE5-01A9C58CBAE1}"/>
    <dgm:cxn modelId="{44F04E6C-5834-4C82-8A31-03FA662BF0E2}" type="presOf" srcId="{FB01E04E-37E5-4EB5-8E94-199ABD3478E1}" destId="{A41B757F-BC98-4CAE-8F4B-8FE51DF5785C}" srcOrd="0" destOrd="0" presId="urn:microsoft.com/office/officeart/2005/8/layout/process5"/>
    <dgm:cxn modelId="{4980875D-86DB-4ECD-B8A9-0551869FFD44}" type="presOf" srcId="{8FCCBAF8-0F11-495E-8C13-6FF2C4F61270}" destId="{397761CC-4432-419F-AAE8-89032E9C0635}" srcOrd="0" destOrd="0" presId="urn:microsoft.com/office/officeart/2005/8/layout/process5"/>
    <dgm:cxn modelId="{0BB630F9-31B1-436F-AE60-282BFB5604AA}" type="presOf" srcId="{7662CD5B-F8FD-4DAE-A91F-3D108ED3FC75}" destId="{499634EC-BE93-44C1-ADA7-C418846B0D32}" srcOrd="1" destOrd="0" presId="urn:microsoft.com/office/officeart/2005/8/layout/process5"/>
    <dgm:cxn modelId="{1D78882B-EAB9-4393-B9FA-61B51D894150}" type="presOf" srcId="{A7A0C445-917A-4651-96C1-3E6495DA76BC}" destId="{96C17CBA-7DAF-4C78-A235-67BC946D1BE4}" srcOrd="0" destOrd="0" presId="urn:microsoft.com/office/officeart/2005/8/layout/process5"/>
    <dgm:cxn modelId="{E600E987-9527-4E8D-95F0-57ECA16A046D}" type="presOf" srcId="{3CF5FBDD-A521-4BAB-8EB8-D65B376F39EF}" destId="{0D61D9C8-AB5B-4CDE-BB31-FEC003BDBA01}" srcOrd="0" destOrd="0" presId="urn:microsoft.com/office/officeart/2005/8/layout/process5"/>
    <dgm:cxn modelId="{24E4D8E4-3402-47EB-81F4-20F2627D6FCF}" type="presOf" srcId="{5D44A9B0-D4BF-41EF-A351-30C8C9352EDC}" destId="{63B0F03D-430E-4842-885D-81DE0CF04A4F}" srcOrd="0" destOrd="0" presId="urn:microsoft.com/office/officeart/2005/8/layout/process5"/>
    <dgm:cxn modelId="{B6341798-A821-46BC-BF6B-6A840443B599}" type="presOf" srcId="{9BA9DD84-68B1-4C5A-8E5D-42E739D170A5}" destId="{4706220D-8118-429F-A17B-AF30FA26320C}" srcOrd="1" destOrd="0" presId="urn:microsoft.com/office/officeart/2005/8/layout/process5"/>
    <dgm:cxn modelId="{AAEC212E-9FA5-48CD-8DDF-491E4592D0DE}" srcId="{7C6949CE-CEBC-4816-8FB7-9F28F0362AF9}" destId="{7B62ED1C-765B-4813-9644-30C1697E91CB}" srcOrd="10" destOrd="0" parTransId="{AC5BAC66-E412-492D-8FAE-B5323DAD9A80}" sibTransId="{38F8CAF4-ABE7-4267-B6C5-65634C8D01F9}"/>
    <dgm:cxn modelId="{F2323607-5773-4EDD-97A9-39612DD709B9}" type="presOf" srcId="{310B71E8-28E1-4CBA-AA59-60947D7DEB5E}" destId="{2D49B8D8-1BE5-4554-87B7-11168A212CA4}" srcOrd="0" destOrd="0" presId="urn:microsoft.com/office/officeart/2005/8/layout/process5"/>
    <dgm:cxn modelId="{1DBAD0D5-8234-4FC7-908D-F8EA684F3F02}" type="presOf" srcId="{BB3B746B-1D7A-4AE8-9009-0267AF321C13}" destId="{017D2343-7FC5-4DFD-9841-49A4D151C3B6}" srcOrd="1" destOrd="0" presId="urn:microsoft.com/office/officeart/2005/8/layout/process5"/>
    <dgm:cxn modelId="{C5EB9FB6-7DDA-4FB7-9857-1AE069C232E6}" type="presOf" srcId="{CBF0D5B6-1A94-4D29-A16A-4B5BE1DB60F0}" destId="{F1F4679A-7A83-4F8B-8231-4B09AB05218A}" srcOrd="0" destOrd="0" presId="urn:microsoft.com/office/officeart/2005/8/layout/process5"/>
    <dgm:cxn modelId="{AD4CE04E-A549-49A2-B79D-98CD64024289}" type="presOf" srcId="{BB3B746B-1D7A-4AE8-9009-0267AF321C13}" destId="{F8E46079-ABE5-47BE-A22F-1DAA644D14DA}" srcOrd="0" destOrd="0" presId="urn:microsoft.com/office/officeart/2005/8/layout/process5"/>
    <dgm:cxn modelId="{CA0DBC0A-5F9A-441D-9CDF-82D5BD60B1F1}" srcId="{7C6949CE-CEBC-4816-8FB7-9F28F0362AF9}" destId="{310B71E8-28E1-4CBA-AA59-60947D7DEB5E}" srcOrd="12" destOrd="0" parTransId="{BAC36942-A7E5-48CD-A127-26BB6E2AD2CD}" sibTransId="{7662CD5B-F8FD-4DAE-A91F-3D108ED3FC75}"/>
    <dgm:cxn modelId="{97A51934-5DBF-47A5-85B2-37AFB9368B49}" type="presOf" srcId="{A7A0C445-917A-4651-96C1-3E6495DA76BC}" destId="{7A431C1E-E435-47BD-BFF5-3F3587B315D0}" srcOrd="1" destOrd="0" presId="urn:microsoft.com/office/officeart/2005/8/layout/process5"/>
    <dgm:cxn modelId="{AF2601CA-99B6-451D-88C7-92D44C4A13A9}" type="presOf" srcId="{5A63046D-F850-4E8D-8B91-90728F8129BA}" destId="{F1D24A37-35F0-4B78-A6C1-12E16D1C0517}" srcOrd="0" destOrd="0" presId="urn:microsoft.com/office/officeart/2005/8/layout/process5"/>
    <dgm:cxn modelId="{678F106D-C985-47A1-B7B8-C3EBE5AC7B44}" type="presOf" srcId="{A7CA1AE4-7807-4BB2-9F21-27AA7F748E5B}" destId="{A88D5896-D197-48F0-B29C-AE261BB0B172}" srcOrd="1" destOrd="0" presId="urn:microsoft.com/office/officeart/2005/8/layout/process5"/>
    <dgm:cxn modelId="{22D4ADFC-DAED-4BD1-99A0-964FA70BDBAF}" type="presParOf" srcId="{3BD936CD-2C81-418D-99C0-2786E56BCF51}" destId="{0D61D9C8-AB5B-4CDE-BB31-FEC003BDBA01}" srcOrd="0" destOrd="0" presId="urn:microsoft.com/office/officeart/2005/8/layout/process5"/>
    <dgm:cxn modelId="{232C87C7-BB32-4004-92ED-441CD015B46D}" type="presParOf" srcId="{3BD936CD-2C81-418D-99C0-2786E56BCF51}" destId="{24673A5B-C81F-436E-954B-ABBA1C2E4128}" srcOrd="1" destOrd="0" presId="urn:microsoft.com/office/officeart/2005/8/layout/process5"/>
    <dgm:cxn modelId="{3FC2DD31-2B37-44DB-995D-B05509D73D69}" type="presParOf" srcId="{24673A5B-C81F-436E-954B-ABBA1C2E4128}" destId="{89D9A5AC-D9C7-4A96-87CA-0B4D93BDC7CF}" srcOrd="0" destOrd="0" presId="urn:microsoft.com/office/officeart/2005/8/layout/process5"/>
    <dgm:cxn modelId="{408E9776-2263-4C3E-9039-EC3F9BB4A0FD}" type="presParOf" srcId="{3BD936CD-2C81-418D-99C0-2786E56BCF51}" destId="{C9AF1C39-F444-4682-85C1-A75E5A6FE7BA}" srcOrd="2" destOrd="0" presId="urn:microsoft.com/office/officeart/2005/8/layout/process5"/>
    <dgm:cxn modelId="{46B22AE4-46AA-459D-814E-BFAFABB5AE43}" type="presParOf" srcId="{3BD936CD-2C81-418D-99C0-2786E56BCF51}" destId="{96C17CBA-7DAF-4C78-A235-67BC946D1BE4}" srcOrd="3" destOrd="0" presId="urn:microsoft.com/office/officeart/2005/8/layout/process5"/>
    <dgm:cxn modelId="{F5E54AC6-88A0-4DFE-94CC-5CE092069D70}" type="presParOf" srcId="{96C17CBA-7DAF-4C78-A235-67BC946D1BE4}" destId="{7A431C1E-E435-47BD-BFF5-3F3587B315D0}" srcOrd="0" destOrd="0" presId="urn:microsoft.com/office/officeart/2005/8/layout/process5"/>
    <dgm:cxn modelId="{D884E787-C2EE-4B4A-8694-7EFB0C311B5A}" type="presParOf" srcId="{3BD936CD-2C81-418D-99C0-2786E56BCF51}" destId="{EF859E9B-BEC6-4A7B-96EC-8BEFE1785FF2}" srcOrd="4" destOrd="0" presId="urn:microsoft.com/office/officeart/2005/8/layout/process5"/>
    <dgm:cxn modelId="{C1F1E7A0-68BE-4A06-99CD-7FB4EC370FC2}" type="presParOf" srcId="{3BD936CD-2C81-418D-99C0-2786E56BCF51}" destId="{813F06B8-E402-4661-A2E6-FDB25923036A}" srcOrd="5" destOrd="0" presId="urn:microsoft.com/office/officeart/2005/8/layout/process5"/>
    <dgm:cxn modelId="{E7B6B692-16EC-4EBC-9CF9-29A960A4514D}" type="presParOf" srcId="{813F06B8-E402-4661-A2E6-FDB25923036A}" destId="{4706220D-8118-429F-A17B-AF30FA26320C}" srcOrd="0" destOrd="0" presId="urn:microsoft.com/office/officeart/2005/8/layout/process5"/>
    <dgm:cxn modelId="{9B1A6C4D-1CAB-46B3-9490-0A0387B72A84}" type="presParOf" srcId="{3BD936CD-2C81-418D-99C0-2786E56BCF51}" destId="{EECFEBB3-E4F2-43B0-8882-AB7D8E030E52}" srcOrd="6" destOrd="0" presId="urn:microsoft.com/office/officeart/2005/8/layout/process5"/>
    <dgm:cxn modelId="{27D0F49C-9F10-4351-B97E-9669DD6F9B8F}" type="presParOf" srcId="{3BD936CD-2C81-418D-99C0-2786E56BCF51}" destId="{9978008C-FE57-47E4-815B-5A712F01CC9C}" srcOrd="7" destOrd="0" presId="urn:microsoft.com/office/officeart/2005/8/layout/process5"/>
    <dgm:cxn modelId="{5250DE47-D927-40E8-8B1F-FF418208907F}" type="presParOf" srcId="{9978008C-FE57-47E4-815B-5A712F01CC9C}" destId="{7CBB437A-544C-4C37-A791-16D39FD7AEAB}" srcOrd="0" destOrd="0" presId="urn:microsoft.com/office/officeart/2005/8/layout/process5"/>
    <dgm:cxn modelId="{9C4A05A0-A325-4E4A-B556-F8D8B5AB4D90}" type="presParOf" srcId="{3BD936CD-2C81-418D-99C0-2786E56BCF51}" destId="{397761CC-4432-419F-AAE8-89032E9C0635}" srcOrd="8" destOrd="0" presId="urn:microsoft.com/office/officeart/2005/8/layout/process5"/>
    <dgm:cxn modelId="{1AFA97DC-7A6E-41C3-9224-4609D1F6D402}" type="presParOf" srcId="{3BD936CD-2C81-418D-99C0-2786E56BCF51}" destId="{63B0F03D-430E-4842-885D-81DE0CF04A4F}" srcOrd="9" destOrd="0" presId="urn:microsoft.com/office/officeart/2005/8/layout/process5"/>
    <dgm:cxn modelId="{5CD7675B-32A5-4C28-97CA-BCF91F713A30}" type="presParOf" srcId="{63B0F03D-430E-4842-885D-81DE0CF04A4F}" destId="{4F2C8C99-51DA-467D-82FD-042441597457}" srcOrd="0" destOrd="0" presId="urn:microsoft.com/office/officeart/2005/8/layout/process5"/>
    <dgm:cxn modelId="{D9D69B15-871E-4173-8426-8CF9ECD71403}" type="presParOf" srcId="{3BD936CD-2C81-418D-99C0-2786E56BCF51}" destId="{D062FBB8-7821-4635-93B5-16FFA3FE87FD}" srcOrd="10" destOrd="0" presId="urn:microsoft.com/office/officeart/2005/8/layout/process5"/>
    <dgm:cxn modelId="{C961FC1C-F681-4F55-B702-53B7E3A46F17}" type="presParOf" srcId="{3BD936CD-2C81-418D-99C0-2786E56BCF51}" destId="{1A4A9568-2B79-49FF-B4E0-23EF92112D3A}" srcOrd="11" destOrd="0" presId="urn:microsoft.com/office/officeart/2005/8/layout/process5"/>
    <dgm:cxn modelId="{E766BBAE-4671-4BE9-A052-0C6035394F93}" type="presParOf" srcId="{1A4A9568-2B79-49FF-B4E0-23EF92112D3A}" destId="{A88D5896-D197-48F0-B29C-AE261BB0B172}" srcOrd="0" destOrd="0" presId="urn:microsoft.com/office/officeart/2005/8/layout/process5"/>
    <dgm:cxn modelId="{10672812-151C-422E-BF3D-B504E741FE72}" type="presParOf" srcId="{3BD936CD-2C81-418D-99C0-2786E56BCF51}" destId="{F1D24A37-35F0-4B78-A6C1-12E16D1C0517}" srcOrd="12" destOrd="0" presId="urn:microsoft.com/office/officeart/2005/8/layout/process5"/>
    <dgm:cxn modelId="{06A15A35-9183-4E57-A27F-5C7A14199498}" type="presParOf" srcId="{3BD936CD-2C81-418D-99C0-2786E56BCF51}" destId="{0EBE1C2B-7EEC-4703-B1B5-57D25DC78C42}" srcOrd="13" destOrd="0" presId="urn:microsoft.com/office/officeart/2005/8/layout/process5"/>
    <dgm:cxn modelId="{DB843250-B0A7-4B2C-8429-334198CFF4A1}" type="presParOf" srcId="{0EBE1C2B-7EEC-4703-B1B5-57D25DC78C42}" destId="{F023DEA6-869E-459F-B336-A47CAB755359}" srcOrd="0" destOrd="0" presId="urn:microsoft.com/office/officeart/2005/8/layout/process5"/>
    <dgm:cxn modelId="{494CA38E-6360-4944-9C72-2C0140FFEF3C}" type="presParOf" srcId="{3BD936CD-2C81-418D-99C0-2786E56BCF51}" destId="{14732773-AF08-4535-8E3D-FB22616B798E}" srcOrd="14" destOrd="0" presId="urn:microsoft.com/office/officeart/2005/8/layout/process5"/>
    <dgm:cxn modelId="{C0D8462B-BBAC-48A9-86B2-6B8D2D05D4DE}" type="presParOf" srcId="{3BD936CD-2C81-418D-99C0-2786E56BCF51}" destId="{DE2F6AC1-D01C-4A06-8837-FBD7AE3957A3}" srcOrd="15" destOrd="0" presId="urn:microsoft.com/office/officeart/2005/8/layout/process5"/>
    <dgm:cxn modelId="{9045B724-3FED-4B88-9372-88E5F70FF534}" type="presParOf" srcId="{DE2F6AC1-D01C-4A06-8837-FBD7AE3957A3}" destId="{416D3F30-6706-4D7A-BE84-47889289DA6E}" srcOrd="0" destOrd="0" presId="urn:microsoft.com/office/officeart/2005/8/layout/process5"/>
    <dgm:cxn modelId="{BE671F64-4D6D-4291-B741-A5B74ED7F50E}" type="presParOf" srcId="{3BD936CD-2C81-418D-99C0-2786E56BCF51}" destId="{2E87A6F7-AC04-46EB-B4A1-6E5F10B1FED5}" srcOrd="16" destOrd="0" presId="urn:microsoft.com/office/officeart/2005/8/layout/process5"/>
    <dgm:cxn modelId="{30D37828-4ABA-4CB5-B500-865A66AD4037}" type="presParOf" srcId="{3BD936CD-2C81-418D-99C0-2786E56BCF51}" destId="{D4747715-E104-482C-8382-B94682DD1C98}" srcOrd="17" destOrd="0" presId="urn:microsoft.com/office/officeart/2005/8/layout/process5"/>
    <dgm:cxn modelId="{CAED9400-4C0F-4FFC-85C7-F63E7F2E3366}" type="presParOf" srcId="{D4747715-E104-482C-8382-B94682DD1C98}" destId="{074374AF-8552-4C77-8E70-21565A9CB6CF}" srcOrd="0" destOrd="0" presId="urn:microsoft.com/office/officeart/2005/8/layout/process5"/>
    <dgm:cxn modelId="{2DA22510-053B-4E33-B7BF-F034F433692A}" type="presParOf" srcId="{3BD936CD-2C81-418D-99C0-2786E56BCF51}" destId="{A41B757F-BC98-4CAE-8F4B-8FE51DF5785C}" srcOrd="18" destOrd="0" presId="urn:microsoft.com/office/officeart/2005/8/layout/process5"/>
    <dgm:cxn modelId="{B787766F-88F8-4D31-9D42-A820F8645365}" type="presParOf" srcId="{3BD936CD-2C81-418D-99C0-2786E56BCF51}" destId="{F8E46079-ABE5-47BE-A22F-1DAA644D14DA}" srcOrd="19" destOrd="0" presId="urn:microsoft.com/office/officeart/2005/8/layout/process5"/>
    <dgm:cxn modelId="{C5197D14-4933-46E0-9E8C-E69232E94DB7}" type="presParOf" srcId="{F8E46079-ABE5-47BE-A22F-1DAA644D14DA}" destId="{017D2343-7FC5-4DFD-9841-49A4D151C3B6}" srcOrd="0" destOrd="0" presId="urn:microsoft.com/office/officeart/2005/8/layout/process5"/>
    <dgm:cxn modelId="{8ED8E418-1F79-4B1A-A5B7-EEB90B103D1D}" type="presParOf" srcId="{3BD936CD-2C81-418D-99C0-2786E56BCF51}" destId="{B9367682-FAF7-4FD8-9F5F-A76A10751874}" srcOrd="20" destOrd="0" presId="urn:microsoft.com/office/officeart/2005/8/layout/process5"/>
    <dgm:cxn modelId="{E82DC075-2AF7-4E7E-AC3F-0EE0A183C922}" type="presParOf" srcId="{3BD936CD-2C81-418D-99C0-2786E56BCF51}" destId="{8B1859B5-7017-44E1-B84A-B3D0FB933470}" srcOrd="21" destOrd="0" presId="urn:microsoft.com/office/officeart/2005/8/layout/process5"/>
    <dgm:cxn modelId="{7225AB51-0F19-4D41-89EB-5955FA971A8B}" type="presParOf" srcId="{8B1859B5-7017-44E1-B84A-B3D0FB933470}" destId="{080C6775-B69E-4E86-995F-C8770D5347BA}" srcOrd="0" destOrd="0" presId="urn:microsoft.com/office/officeart/2005/8/layout/process5"/>
    <dgm:cxn modelId="{6B0FFDA9-B633-4DE1-B87C-16FD73135087}" type="presParOf" srcId="{3BD936CD-2C81-418D-99C0-2786E56BCF51}" destId="{157256C5-A625-48E0-A6F2-E2FD13156B04}" srcOrd="22" destOrd="0" presId="urn:microsoft.com/office/officeart/2005/8/layout/process5"/>
    <dgm:cxn modelId="{6BA6DA32-57E1-4063-8C49-8825433B3125}" type="presParOf" srcId="{3BD936CD-2C81-418D-99C0-2786E56BCF51}" destId="{2ED2DD05-AEA7-4D8D-A7FB-3DB9DDA2CE53}" srcOrd="23" destOrd="0" presId="urn:microsoft.com/office/officeart/2005/8/layout/process5"/>
    <dgm:cxn modelId="{9BEEBA05-232A-4F88-849A-8009A20AC79A}" type="presParOf" srcId="{2ED2DD05-AEA7-4D8D-A7FB-3DB9DDA2CE53}" destId="{19432FFA-5BB0-4CD2-8251-9D9B9571BF01}" srcOrd="0" destOrd="0" presId="urn:microsoft.com/office/officeart/2005/8/layout/process5"/>
    <dgm:cxn modelId="{33AB1F7D-930C-47F9-B05C-EA0F1F633306}" type="presParOf" srcId="{3BD936CD-2C81-418D-99C0-2786E56BCF51}" destId="{2D49B8D8-1BE5-4554-87B7-11168A212CA4}" srcOrd="24" destOrd="0" presId="urn:microsoft.com/office/officeart/2005/8/layout/process5"/>
    <dgm:cxn modelId="{17402386-03CF-4AD5-A033-5438E8C3ECE5}" type="presParOf" srcId="{3BD936CD-2C81-418D-99C0-2786E56BCF51}" destId="{AF7D0D99-8E83-41CD-8436-1C7F4882FBA7}" srcOrd="25" destOrd="0" presId="urn:microsoft.com/office/officeart/2005/8/layout/process5"/>
    <dgm:cxn modelId="{C121669D-07C9-48A3-8E2E-C751A5BE3114}" type="presParOf" srcId="{AF7D0D99-8E83-41CD-8436-1C7F4882FBA7}" destId="{499634EC-BE93-44C1-ADA7-C418846B0D32}" srcOrd="0" destOrd="0" presId="urn:microsoft.com/office/officeart/2005/8/layout/process5"/>
    <dgm:cxn modelId="{9765D378-8E0C-4AAD-830A-0EFAE49CA6E0}" type="presParOf" srcId="{3BD936CD-2C81-418D-99C0-2786E56BCF51}" destId="{7987AE50-080E-409E-AFC8-0645E58DC0F5}" srcOrd="26" destOrd="0" presId="urn:microsoft.com/office/officeart/2005/8/layout/process5"/>
    <dgm:cxn modelId="{68F8A983-5B2D-4E79-8328-FBB1FA12DD6A}" type="presParOf" srcId="{3BD936CD-2C81-418D-99C0-2786E56BCF51}" destId="{F1F4679A-7A83-4F8B-8231-4B09AB05218A}" srcOrd="27" destOrd="0" presId="urn:microsoft.com/office/officeart/2005/8/layout/process5"/>
    <dgm:cxn modelId="{48AE7C4A-CA42-4CAA-803F-AD38B700DD0E}" type="presParOf" srcId="{F1F4679A-7A83-4F8B-8231-4B09AB05218A}" destId="{100EF5D9-1E42-45F7-9442-5FCA012320E6}" srcOrd="0" destOrd="0" presId="urn:microsoft.com/office/officeart/2005/8/layout/process5"/>
    <dgm:cxn modelId="{11816B7A-3D87-42B5-BC5F-EC4504EC68B9}" type="presParOf" srcId="{3BD936CD-2C81-418D-99C0-2786E56BCF51}" destId="{286FE9EB-E4E2-4913-99B2-A05033AAC0FE}" srcOrd="28" destOrd="0" presId="urn:microsoft.com/office/officeart/2005/8/layout/process5"/>
    <dgm:cxn modelId="{545AFE93-664F-4D23-BEFD-5A8F6DCCD9A3}" type="presParOf" srcId="{3BD936CD-2C81-418D-99C0-2786E56BCF51}" destId="{B6011F1D-436F-46EA-91EF-EF5C75C80F1E}" srcOrd="29" destOrd="0" presId="urn:microsoft.com/office/officeart/2005/8/layout/process5"/>
    <dgm:cxn modelId="{7BE8A88D-FD1B-44EE-94AA-8902E478B69F}" type="presParOf" srcId="{B6011F1D-436F-46EA-91EF-EF5C75C80F1E}" destId="{5A9AB088-2929-4682-8755-70B417E68A6E}" srcOrd="0" destOrd="0" presId="urn:microsoft.com/office/officeart/2005/8/layout/process5"/>
    <dgm:cxn modelId="{0123D13A-FB58-45D1-B765-DEB6F553DAEB}" type="presParOf" srcId="{3BD936CD-2C81-418D-99C0-2786E56BCF51}" destId="{1BE0F88B-918D-4865-9C23-E40C5DD7B285}" srcOrd="30" destOrd="0" presId="urn:microsoft.com/office/officeart/2005/8/layout/process5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6E72F72C-1522-433A-B70B-154FA4AA8FBB}">
      <dgm:prSet phldrT="[Text]" custT="1"/>
      <dgm:spPr>
        <a:gradFill flip="none" rotWithShape="0">
          <a:gsLst>
            <a:gs pos="0">
              <a:srgbClr val="FF5050">
                <a:shade val="30000"/>
                <a:satMod val="115000"/>
              </a:srgbClr>
            </a:gs>
            <a:gs pos="50000">
              <a:srgbClr val="FF5050">
                <a:shade val="67500"/>
                <a:satMod val="115000"/>
              </a:srgbClr>
            </a:gs>
            <a:gs pos="100000">
              <a:srgbClr val="FF5050">
                <a:shade val="100000"/>
                <a:satMod val="115000"/>
              </a:srgbClr>
            </a:gs>
          </a:gsLst>
          <a:lin ang="0" scaled="1"/>
          <a:tileRect/>
        </a:gradFill>
        <a:ln w="76200">
          <a:solidFill>
            <a:schemeClr val="bg1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endParaRPr lang="en-MY" sz="2000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199F0B38-81A9-44A5-88A2-37FC6F23CEA1}" type="parTrans" cxnId="{B9CB4F53-6A24-455D-A617-2A6939F3E985}">
      <dgm:prSet/>
      <dgm:spPr/>
      <dgm:t>
        <a:bodyPr/>
        <a:lstStyle/>
        <a:p>
          <a:endParaRPr lang="en-MY"/>
        </a:p>
      </dgm:t>
    </dgm:pt>
    <dgm:pt modelId="{547695D9-715E-4CEB-B8AE-3C7B3F86A106}" type="sibTrans" cxnId="{B9CB4F53-6A24-455D-A617-2A6939F3E985}">
      <dgm:prSet/>
      <dgm:spPr/>
      <dgm:t>
        <a:bodyPr/>
        <a:lstStyle/>
        <a:p>
          <a:endParaRPr lang="en-MY"/>
        </a:p>
      </dgm:t>
    </dgm:pt>
    <dgm:pt modelId="{295073D9-2531-48C1-96F3-37A993F3FB74}">
      <dgm:prSet custT="1"/>
      <dgm:spPr>
        <a:gradFill flip="none" rotWithShape="0">
          <a:gsLst>
            <a:gs pos="0">
              <a:srgbClr val="3399FF">
                <a:shade val="30000"/>
                <a:satMod val="115000"/>
              </a:srgbClr>
            </a:gs>
            <a:gs pos="50000">
              <a:srgbClr val="3399FF">
                <a:shade val="67500"/>
                <a:satMod val="115000"/>
              </a:srgbClr>
            </a:gs>
            <a:gs pos="100000">
              <a:srgbClr val="3399FF">
                <a:shade val="100000"/>
                <a:satMod val="115000"/>
              </a:srgbClr>
            </a:gs>
          </a:gsLst>
          <a:path path="circle">
            <a:fillToRect l="100000" b="100000"/>
          </a:path>
          <a:tileRect t="-100000" r="-100000"/>
        </a:gradFill>
        <a:ln w="57150">
          <a:solidFill>
            <a:schemeClr val="bg1"/>
          </a:solidFill>
        </a:ln>
      </dgm:spPr>
      <dgm:t>
        <a:bodyPr/>
        <a:lstStyle/>
        <a:p>
          <a:r>
            <a:rPr lang="en-MY" sz="2000" b="1" dirty="0" err="1" smtClean="0">
              <a:latin typeface="Calibri" panose="020F0502020204030204" pitchFamily="34" charset="0"/>
            </a:rPr>
            <a:t>Melantik</a:t>
          </a:r>
          <a:r>
            <a:rPr lang="en-MY" sz="2000" b="1" dirty="0" smtClean="0">
              <a:latin typeface="Calibri" panose="020F0502020204030204" pitchFamily="34" charset="0"/>
            </a:rPr>
            <a:t> </a:t>
          </a:r>
          <a:r>
            <a:rPr lang="en-MY" sz="2000" b="1" dirty="0" err="1" smtClean="0">
              <a:latin typeface="Calibri" panose="020F0502020204030204" pitchFamily="34" charset="0"/>
            </a:rPr>
            <a:t>pelajar</a:t>
          </a:r>
          <a:r>
            <a:rPr lang="en-MY" sz="2000" b="1" dirty="0" smtClean="0">
              <a:latin typeface="Calibri" panose="020F0502020204030204" pitchFamily="34" charset="0"/>
            </a:rPr>
            <a:t> </a:t>
          </a:r>
          <a:r>
            <a:rPr lang="en-MY" sz="2000" b="1" dirty="0" err="1" smtClean="0">
              <a:latin typeface="Calibri" panose="020F0502020204030204" pitchFamily="34" charset="0"/>
            </a:rPr>
            <a:t>sebagai</a:t>
          </a:r>
          <a:r>
            <a:rPr lang="en-MY" sz="2000" b="1" dirty="0" smtClean="0">
              <a:latin typeface="Calibri" panose="020F0502020204030204" pitchFamily="34" charset="0"/>
            </a:rPr>
            <a:t> </a:t>
          </a:r>
          <a:r>
            <a:rPr lang="en-MY" sz="2000" b="1" dirty="0" err="1" smtClean="0">
              <a:latin typeface="Calibri" panose="020F0502020204030204" pitchFamily="34" charset="0"/>
            </a:rPr>
            <a:t>Juruacara</a:t>
          </a:r>
          <a:r>
            <a:rPr lang="en-MY" sz="2000" b="1" dirty="0" smtClean="0">
              <a:latin typeface="Calibri" panose="020F0502020204030204" pitchFamily="34" charset="0"/>
            </a:rPr>
            <a:t> </a:t>
          </a:r>
          <a:r>
            <a:rPr lang="en-MY" sz="2000" b="1" dirty="0" err="1" smtClean="0">
              <a:latin typeface="Calibri" panose="020F0502020204030204" pitchFamily="34" charset="0"/>
            </a:rPr>
            <a:t>dan</a:t>
          </a:r>
          <a:r>
            <a:rPr lang="en-MY" sz="2000" b="1" dirty="0" smtClean="0">
              <a:latin typeface="Calibri" panose="020F0502020204030204" pitchFamily="34" charset="0"/>
            </a:rPr>
            <a:t> </a:t>
          </a:r>
          <a:r>
            <a:rPr lang="en-MY" sz="2000" b="1" dirty="0" err="1" smtClean="0">
              <a:latin typeface="Calibri" panose="020F0502020204030204" pitchFamily="34" charset="0"/>
            </a:rPr>
            <a:t>Penyambut</a:t>
          </a:r>
          <a:r>
            <a:rPr lang="en-MY" sz="2000" b="1" dirty="0" smtClean="0">
              <a:latin typeface="Calibri" panose="020F0502020204030204" pitchFamily="34" charset="0"/>
            </a:rPr>
            <a:t> </a:t>
          </a:r>
          <a:r>
            <a:rPr lang="en-MY" sz="2000" b="1" dirty="0" err="1" smtClean="0">
              <a:latin typeface="Calibri" panose="020F0502020204030204" pitchFamily="34" charset="0"/>
            </a:rPr>
            <a:t>Tetamu</a:t>
          </a:r>
          <a:r>
            <a:rPr lang="en-MY" sz="2000" b="1" dirty="0" smtClean="0">
              <a:latin typeface="Calibri" panose="020F0502020204030204" pitchFamily="34" charset="0"/>
            </a:rPr>
            <a:t> </a:t>
          </a:r>
          <a:r>
            <a:rPr lang="en-MY" sz="2000" b="1" dirty="0" err="1" smtClean="0">
              <a:latin typeface="Calibri" panose="020F0502020204030204" pitchFamily="34" charset="0"/>
            </a:rPr>
            <a:t>bagi</a:t>
          </a:r>
          <a:r>
            <a:rPr lang="en-MY" sz="2000" b="1" dirty="0" smtClean="0">
              <a:latin typeface="Calibri" panose="020F0502020204030204" pitchFamily="34" charset="0"/>
            </a:rPr>
            <a:t> program yang </a:t>
          </a:r>
          <a:r>
            <a:rPr lang="en-MY" sz="2000" b="1" dirty="0" err="1" smtClean="0">
              <a:latin typeface="Calibri" panose="020F0502020204030204" pitchFamily="34" charset="0"/>
            </a:rPr>
            <a:t>bersesuaian</a:t>
          </a:r>
          <a:r>
            <a:rPr lang="en-MY" sz="2000" b="1" dirty="0" smtClean="0">
              <a:latin typeface="Calibri" panose="020F0502020204030204" pitchFamily="34" charset="0"/>
            </a:rPr>
            <a:t> di </a:t>
          </a:r>
          <a:r>
            <a:rPr lang="en-MY" sz="2000" b="1" dirty="0" err="1" smtClean="0">
              <a:latin typeface="Calibri" panose="020F0502020204030204" pitchFamily="34" charset="0"/>
            </a:rPr>
            <a:t>Universiti</a:t>
          </a:r>
          <a:endParaRPr lang="en-MY" sz="2000" b="1" dirty="0">
            <a:latin typeface="Calibri" panose="020F0502020204030204" pitchFamily="34" charset="0"/>
          </a:endParaRPr>
        </a:p>
      </dgm:t>
    </dgm:pt>
    <dgm:pt modelId="{F1BD0923-6F30-48DF-B991-4465F6FC959B}" type="parTrans" cxnId="{636F6B27-3309-4382-9016-94479654BC07}">
      <dgm:prSet/>
      <dgm:spPr/>
      <dgm:t>
        <a:bodyPr/>
        <a:lstStyle/>
        <a:p>
          <a:endParaRPr lang="en-US"/>
        </a:p>
      </dgm:t>
    </dgm:pt>
    <dgm:pt modelId="{1DA4600D-9C96-4597-88D4-1EC18580D15C}" type="sibTrans" cxnId="{636F6B27-3309-4382-9016-94479654BC07}">
      <dgm:prSet/>
      <dgm:spPr/>
      <dgm:t>
        <a:bodyPr/>
        <a:lstStyle/>
        <a:p>
          <a:endParaRPr lang="en-US"/>
        </a:p>
      </dgm:t>
    </dgm:pt>
    <dgm:pt modelId="{C75E3767-5EEB-4569-A30D-7FD563964A82}" type="pres">
      <dgm:prSet presAssocID="{8BE6806C-8DA2-4D85-BB76-2811F936399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E5D5F1CD-737F-4AEC-8FF1-98BD2096CBB0}" type="pres">
      <dgm:prSet presAssocID="{6E72F72C-1522-433A-B70B-154FA4AA8FBB}" presName="composite" presStyleCnt="0"/>
      <dgm:spPr/>
    </dgm:pt>
    <dgm:pt modelId="{8727B80D-420E-41A0-92BA-45CEDB0C3DBC}" type="pres">
      <dgm:prSet presAssocID="{6E72F72C-1522-433A-B70B-154FA4AA8FBB}" presName="bentUpArrow1" presStyleLbl="alignImgPlace1" presStyleIdx="0" presStyleCnt="1"/>
      <dgm:spPr/>
    </dgm:pt>
    <dgm:pt modelId="{BFE79D15-98E1-4C6F-8034-035C23B96BE5}" type="pres">
      <dgm:prSet presAssocID="{6E72F72C-1522-433A-B70B-154FA4AA8FBB}" presName="ParentText" presStyleLbl="node1" presStyleIdx="0" presStyleCnt="2" custScaleX="132711" custLinFactNeighborX="-23536" custLinFactNeighborY="192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44D05E-489A-48DE-ADA0-D07E9BB2AE4E}" type="pres">
      <dgm:prSet presAssocID="{6E72F72C-1522-433A-B70B-154FA4AA8FBB}" presName="ChildText" presStyleLbl="revTx" presStyleIdx="0" presStyleCnt="1" custLinFactNeighborX="-17073">
        <dgm:presLayoutVars>
          <dgm:chMax val="0"/>
          <dgm:chPref val="0"/>
          <dgm:bulletEnabled val="1"/>
        </dgm:presLayoutVars>
      </dgm:prSet>
      <dgm:spPr>
        <a:gradFill flip="none" rotWithShape="0">
          <a:gsLst>
            <a:gs pos="0">
              <a:srgbClr val="FF5050">
                <a:shade val="30000"/>
                <a:satMod val="115000"/>
              </a:srgbClr>
            </a:gs>
            <a:gs pos="50000">
              <a:srgbClr val="FF5050">
                <a:shade val="67500"/>
                <a:satMod val="115000"/>
              </a:srgbClr>
            </a:gs>
            <a:gs pos="100000">
              <a:srgbClr val="FF5050">
                <a:shade val="100000"/>
                <a:satMod val="115000"/>
              </a:srgbClr>
            </a:gs>
          </a:gsLst>
          <a:lin ang="0" scaled="1"/>
          <a:tileRect/>
        </a:gradFill>
        <a:ln w="76200"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C5F11753-349B-4BBD-B8DA-9C497F1CC130}" type="pres">
      <dgm:prSet presAssocID="{547695D9-715E-4CEB-B8AE-3C7B3F86A106}" presName="sibTrans" presStyleCnt="0"/>
      <dgm:spPr/>
    </dgm:pt>
    <dgm:pt modelId="{BE779663-0727-4CDD-8F7F-D597C28BFA63}" type="pres">
      <dgm:prSet presAssocID="{295073D9-2531-48C1-96F3-37A993F3FB74}" presName="composite" presStyleCnt="0"/>
      <dgm:spPr/>
    </dgm:pt>
    <dgm:pt modelId="{B2CDE7C2-6700-42C6-B365-5CA83B00E7D7}" type="pres">
      <dgm:prSet presAssocID="{295073D9-2531-48C1-96F3-37A993F3FB74}" presName="ParentText" presStyleLbl="node1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002FF3-1A5D-4BEE-9913-6B6F6F933864}" type="presOf" srcId="{8BE6806C-8DA2-4D85-BB76-2811F9363992}" destId="{C75E3767-5EEB-4569-A30D-7FD563964A82}" srcOrd="0" destOrd="0" presId="urn:microsoft.com/office/officeart/2005/8/layout/StepDownProcess"/>
    <dgm:cxn modelId="{B9CB4F53-6A24-455D-A617-2A6939F3E985}" srcId="{8BE6806C-8DA2-4D85-BB76-2811F9363992}" destId="{6E72F72C-1522-433A-B70B-154FA4AA8FBB}" srcOrd="0" destOrd="0" parTransId="{199F0B38-81A9-44A5-88A2-37FC6F23CEA1}" sibTransId="{547695D9-715E-4CEB-B8AE-3C7B3F86A106}"/>
    <dgm:cxn modelId="{636F6B27-3309-4382-9016-94479654BC07}" srcId="{8BE6806C-8DA2-4D85-BB76-2811F9363992}" destId="{295073D9-2531-48C1-96F3-37A993F3FB74}" srcOrd="1" destOrd="0" parTransId="{F1BD0923-6F30-48DF-B991-4465F6FC959B}" sibTransId="{1DA4600D-9C96-4597-88D4-1EC18580D15C}"/>
    <dgm:cxn modelId="{D13CA499-E334-4A4C-BB25-0A315191F500}" type="presOf" srcId="{295073D9-2531-48C1-96F3-37A993F3FB74}" destId="{B2CDE7C2-6700-42C6-B365-5CA83B00E7D7}" srcOrd="0" destOrd="0" presId="urn:microsoft.com/office/officeart/2005/8/layout/StepDownProcess"/>
    <dgm:cxn modelId="{9600490B-E0E6-4AF8-A7E9-F2563F69B7A7}" type="presOf" srcId="{6E72F72C-1522-433A-B70B-154FA4AA8FBB}" destId="{BFE79D15-98E1-4C6F-8034-035C23B96BE5}" srcOrd="0" destOrd="0" presId="urn:microsoft.com/office/officeart/2005/8/layout/StepDownProcess"/>
    <dgm:cxn modelId="{3CA1AE69-0AF0-4DC0-AE6B-F7E1E4EBEB08}" type="presParOf" srcId="{C75E3767-5EEB-4569-A30D-7FD563964A82}" destId="{E5D5F1CD-737F-4AEC-8FF1-98BD2096CBB0}" srcOrd="0" destOrd="0" presId="urn:microsoft.com/office/officeart/2005/8/layout/StepDownProcess"/>
    <dgm:cxn modelId="{4E1B32AE-0B78-401C-ABE7-746798F86421}" type="presParOf" srcId="{E5D5F1CD-737F-4AEC-8FF1-98BD2096CBB0}" destId="{8727B80D-420E-41A0-92BA-45CEDB0C3DBC}" srcOrd="0" destOrd="0" presId="urn:microsoft.com/office/officeart/2005/8/layout/StepDownProcess"/>
    <dgm:cxn modelId="{C7201E73-4647-4C17-816D-9ABA25F705EF}" type="presParOf" srcId="{E5D5F1CD-737F-4AEC-8FF1-98BD2096CBB0}" destId="{BFE79D15-98E1-4C6F-8034-035C23B96BE5}" srcOrd="1" destOrd="0" presId="urn:microsoft.com/office/officeart/2005/8/layout/StepDownProcess"/>
    <dgm:cxn modelId="{033FEA71-DBB4-4CE9-B025-D7DC64A9C4A2}" type="presParOf" srcId="{E5D5F1CD-737F-4AEC-8FF1-98BD2096CBB0}" destId="{2144D05E-489A-48DE-ADA0-D07E9BB2AE4E}" srcOrd="2" destOrd="0" presId="urn:microsoft.com/office/officeart/2005/8/layout/StepDownProcess"/>
    <dgm:cxn modelId="{1C142D82-18F5-4BC2-A56A-5F1390DF6473}" type="presParOf" srcId="{C75E3767-5EEB-4569-A30D-7FD563964A82}" destId="{C5F11753-349B-4BBD-B8DA-9C497F1CC130}" srcOrd="1" destOrd="0" presId="urn:microsoft.com/office/officeart/2005/8/layout/StepDownProcess"/>
    <dgm:cxn modelId="{7FC470B4-C2E1-423B-AD77-BEAF18981E35}" type="presParOf" srcId="{C75E3767-5EEB-4569-A30D-7FD563964A82}" destId="{BE779663-0727-4CDD-8F7F-D597C28BFA63}" srcOrd="2" destOrd="0" presId="urn:microsoft.com/office/officeart/2005/8/layout/StepDownProcess"/>
    <dgm:cxn modelId="{6B9CB9FB-F31D-4DCD-A500-3B3251946FFA}" type="presParOf" srcId="{BE779663-0727-4CDD-8F7F-D597C28BFA63}" destId="{B2CDE7C2-6700-42C6-B365-5CA83B00E7D7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6E72F72C-1522-433A-B70B-154FA4AA8FBB}">
      <dgm:prSet phldrT="[Text]" custT="1"/>
      <dgm:spPr>
        <a:gradFill flip="none" rotWithShape="1">
          <a:gsLst>
            <a:gs pos="0">
              <a:srgbClr val="FFCC00">
                <a:shade val="30000"/>
                <a:satMod val="115000"/>
              </a:srgbClr>
            </a:gs>
            <a:gs pos="50000">
              <a:srgbClr val="FFCC00">
                <a:shade val="67500"/>
                <a:satMod val="115000"/>
              </a:srgbClr>
            </a:gs>
            <a:gs pos="100000">
              <a:srgbClr val="FFCC00">
                <a:shade val="100000"/>
                <a:satMod val="115000"/>
              </a:srgbClr>
            </a:gs>
          </a:gsLst>
          <a:lin ang="13500000" scaled="1"/>
          <a:tileRect/>
        </a:gradFill>
        <a:ln w="76200">
          <a:solidFill>
            <a:schemeClr val="tx1">
              <a:lumMod val="75000"/>
              <a:lumOff val="25000"/>
            </a:schemeClr>
          </a:solidFill>
        </a:ln>
        <a:effectLst>
          <a:reflection blurRad="6350" stA="50000" endA="300" endPos="55500" dist="101600" dir="5400000" sy="-100000" algn="bl" rotWithShape="0"/>
        </a:effectLst>
      </dgm:spPr>
      <dgm:t>
        <a:bodyPr/>
        <a:lstStyle/>
        <a:p>
          <a:pPr algn="ctr"/>
          <a:endParaRPr lang="en-MY" sz="2000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199F0B38-81A9-44A5-88A2-37FC6F23CEA1}" type="parTrans" cxnId="{B9CB4F53-6A24-455D-A617-2A6939F3E985}">
      <dgm:prSet/>
      <dgm:spPr/>
      <dgm:t>
        <a:bodyPr/>
        <a:lstStyle/>
        <a:p>
          <a:endParaRPr lang="en-MY"/>
        </a:p>
      </dgm:t>
    </dgm:pt>
    <dgm:pt modelId="{547695D9-715E-4CEB-B8AE-3C7B3F86A106}" type="sibTrans" cxnId="{B9CB4F53-6A24-455D-A617-2A6939F3E985}">
      <dgm:prSet/>
      <dgm:spPr/>
      <dgm:t>
        <a:bodyPr/>
        <a:lstStyle/>
        <a:p>
          <a:endParaRPr lang="en-MY"/>
        </a:p>
      </dgm:t>
    </dgm:pt>
    <dgm:pt modelId="{18AFE0B2-E14F-4EAA-B3F8-A5CCF14C0A1F}" type="pres">
      <dgm:prSet presAssocID="{8BE6806C-8DA2-4D85-BB76-2811F9363992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60F5A682-2064-4170-BF41-DE14F07AA700}" type="pres">
      <dgm:prSet presAssocID="{6E72F72C-1522-433A-B70B-154FA4AA8FBB}" presName="noChildren" presStyleCnt="0"/>
      <dgm:spPr/>
    </dgm:pt>
    <dgm:pt modelId="{2C5623D2-914B-46D6-BF6E-0007D94F39A6}" type="pres">
      <dgm:prSet presAssocID="{6E72F72C-1522-433A-B70B-154FA4AA8FBB}" presName="gap" presStyleCnt="0"/>
      <dgm:spPr/>
    </dgm:pt>
    <dgm:pt modelId="{A1AEF6F0-E307-4839-B7DF-EC1F09FCBC7E}" type="pres">
      <dgm:prSet presAssocID="{6E72F72C-1522-433A-B70B-154FA4AA8FBB}" presName="medCircle2" presStyleLbl="vennNode1" presStyleIdx="0" presStyleCnt="1"/>
      <dgm:spPr>
        <a:solidFill>
          <a:srgbClr val="0070C0">
            <a:alpha val="50000"/>
          </a:srgbClr>
        </a:solidFill>
      </dgm:spPr>
      <dgm:t>
        <a:bodyPr/>
        <a:lstStyle/>
        <a:p>
          <a:endParaRPr lang="en-US"/>
        </a:p>
      </dgm:t>
    </dgm:pt>
    <dgm:pt modelId="{EC8F210A-3C28-40C2-B9C7-77E59B4A5D68}" type="pres">
      <dgm:prSet presAssocID="{6E72F72C-1522-433A-B70B-154FA4AA8FBB}" presName="txLvlOnly1" presStyleLbl="revTx" presStyleIdx="0" presStyleCnt="1" custLinFactY="-18930" custLinFactNeighborY="-100000"/>
      <dgm:spPr/>
      <dgm:t>
        <a:bodyPr/>
        <a:lstStyle/>
        <a:p>
          <a:endParaRPr lang="en-US"/>
        </a:p>
      </dgm:t>
    </dgm:pt>
  </dgm:ptLst>
  <dgm:cxnLst>
    <dgm:cxn modelId="{3BFDD5BA-9283-4638-AC0D-B55A15C50BC0}" type="presOf" srcId="{8BE6806C-8DA2-4D85-BB76-2811F9363992}" destId="{18AFE0B2-E14F-4EAA-B3F8-A5CCF14C0A1F}" srcOrd="0" destOrd="0" presId="urn:microsoft.com/office/officeart/2008/layout/VerticalCircleList"/>
    <dgm:cxn modelId="{C9D63769-B407-4D92-9433-B68CFB20F2A1}" type="presOf" srcId="{6E72F72C-1522-433A-B70B-154FA4AA8FBB}" destId="{EC8F210A-3C28-40C2-B9C7-77E59B4A5D68}" srcOrd="0" destOrd="0" presId="urn:microsoft.com/office/officeart/2008/layout/VerticalCircleList"/>
    <dgm:cxn modelId="{B9CB4F53-6A24-455D-A617-2A6939F3E985}" srcId="{8BE6806C-8DA2-4D85-BB76-2811F9363992}" destId="{6E72F72C-1522-433A-B70B-154FA4AA8FBB}" srcOrd="0" destOrd="0" parTransId="{199F0B38-81A9-44A5-88A2-37FC6F23CEA1}" sibTransId="{547695D9-715E-4CEB-B8AE-3C7B3F86A106}"/>
    <dgm:cxn modelId="{23C8F526-EDF4-4C5E-9362-D9D6E1B4D5A6}" type="presParOf" srcId="{18AFE0B2-E14F-4EAA-B3F8-A5CCF14C0A1F}" destId="{60F5A682-2064-4170-BF41-DE14F07AA700}" srcOrd="0" destOrd="0" presId="urn:microsoft.com/office/officeart/2008/layout/VerticalCircleList"/>
    <dgm:cxn modelId="{74A36816-8891-4A15-B72B-48920557A412}" type="presParOf" srcId="{60F5A682-2064-4170-BF41-DE14F07AA700}" destId="{2C5623D2-914B-46D6-BF6E-0007D94F39A6}" srcOrd="0" destOrd="0" presId="urn:microsoft.com/office/officeart/2008/layout/VerticalCircleList"/>
    <dgm:cxn modelId="{CDC3F630-4CA8-4EEB-BD4D-D9DE9E73D2BD}" type="presParOf" srcId="{60F5A682-2064-4170-BF41-DE14F07AA700}" destId="{A1AEF6F0-E307-4839-B7DF-EC1F09FCBC7E}" srcOrd="1" destOrd="0" presId="urn:microsoft.com/office/officeart/2008/layout/VerticalCircleList"/>
    <dgm:cxn modelId="{E5AEE8EE-A93E-4B00-B46B-674584F877E5}" type="presParOf" srcId="{60F5A682-2064-4170-BF41-DE14F07AA700}" destId="{EC8F210A-3C28-40C2-B9C7-77E59B4A5D68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5/8/layout/hProcess7#1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6E72F72C-1522-433A-B70B-154FA4AA8FBB}">
      <dgm:prSet phldrT="[Text]" custT="1"/>
      <dgm:spPr>
        <a:gradFill flip="none" rotWithShape="0">
          <a:gsLst>
            <a:gs pos="0">
              <a:srgbClr val="669900">
                <a:shade val="30000"/>
                <a:satMod val="115000"/>
              </a:srgbClr>
            </a:gs>
            <a:gs pos="50000">
              <a:srgbClr val="669900">
                <a:shade val="67500"/>
                <a:satMod val="115000"/>
              </a:srgbClr>
            </a:gs>
            <a:gs pos="100000">
              <a:srgbClr val="669900">
                <a:shade val="100000"/>
                <a:satMod val="115000"/>
              </a:srgbClr>
            </a:gs>
          </a:gsLst>
          <a:path path="circle">
            <a:fillToRect l="100000" b="100000"/>
          </a:path>
          <a:tileRect t="-100000" r="-100000"/>
        </a:gradFill>
        <a:ln w="76200">
          <a:solidFill>
            <a:schemeClr val="bg1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endParaRPr lang="en-MY" sz="2000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199F0B38-81A9-44A5-88A2-37FC6F23CEA1}" type="parTrans" cxnId="{B9CB4F53-6A24-455D-A617-2A6939F3E985}">
      <dgm:prSet/>
      <dgm:spPr/>
      <dgm:t>
        <a:bodyPr/>
        <a:lstStyle/>
        <a:p>
          <a:endParaRPr lang="en-MY"/>
        </a:p>
      </dgm:t>
    </dgm:pt>
    <dgm:pt modelId="{547695D9-715E-4CEB-B8AE-3C7B3F86A106}" type="sibTrans" cxnId="{B9CB4F53-6A24-455D-A617-2A6939F3E985}">
      <dgm:prSet/>
      <dgm:spPr/>
      <dgm:t>
        <a:bodyPr/>
        <a:lstStyle/>
        <a:p>
          <a:endParaRPr lang="en-MY"/>
        </a:p>
      </dgm:t>
    </dgm:pt>
    <dgm:pt modelId="{EDE36711-617E-4072-ADCF-E8621B84C485}">
      <dgm:prSet phldrT="[Text]" custT="1"/>
      <dgm:spPr>
        <a:gradFill flip="none" rotWithShape="0">
          <a:gsLst>
            <a:gs pos="0">
              <a:schemeClr val="accent1">
                <a:lumMod val="75000"/>
                <a:shade val="30000"/>
                <a:satMod val="115000"/>
              </a:schemeClr>
            </a:gs>
            <a:gs pos="50000">
              <a:schemeClr val="accent1">
                <a:lumMod val="75000"/>
                <a:shade val="67500"/>
                <a:satMod val="115000"/>
              </a:schemeClr>
            </a:gs>
            <a:gs pos="100000">
              <a:schemeClr val="accent1">
                <a:lumMod val="75000"/>
                <a:shade val="100000"/>
                <a:satMod val="115000"/>
              </a:schemeClr>
            </a:gs>
          </a:gsLst>
          <a:lin ang="8100000" scaled="1"/>
          <a:tileRect/>
        </a:gradFill>
        <a:ln w="76200">
          <a:solidFill>
            <a:schemeClr val="bg1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r>
            <a:rPr lang="en-MY" sz="2000" b="1" smtClean="0">
              <a:solidFill>
                <a:schemeClr val="tx1"/>
              </a:solidFill>
              <a:effectLst/>
              <a:latin typeface="Arial Black" pitchFamily="34" charset="0"/>
            </a:rPr>
            <a:t> </a:t>
          </a:r>
          <a:endParaRPr lang="en-MY" sz="2000" b="1" dirty="0">
            <a:solidFill>
              <a:schemeClr val="tx1"/>
            </a:solidFill>
            <a:effectLst/>
            <a:latin typeface="Arial Black" pitchFamily="34" charset="0"/>
          </a:endParaRPr>
        </a:p>
      </dgm:t>
    </dgm:pt>
    <dgm:pt modelId="{19181B03-5DF4-47F6-A0AC-81B534AD0811}" type="parTrans" cxnId="{03BA0C94-0394-4387-88A5-36C23AFD9C51}">
      <dgm:prSet/>
      <dgm:spPr/>
      <dgm:t>
        <a:bodyPr/>
        <a:lstStyle/>
        <a:p>
          <a:endParaRPr lang="en-MY"/>
        </a:p>
      </dgm:t>
    </dgm:pt>
    <dgm:pt modelId="{C1EFAF19-1C06-4AEB-94AB-679071EF8816}" type="sibTrans" cxnId="{03BA0C94-0394-4387-88A5-36C23AFD9C51}">
      <dgm:prSet/>
      <dgm:spPr/>
      <dgm:t>
        <a:bodyPr/>
        <a:lstStyle/>
        <a:p>
          <a:endParaRPr lang="en-MY"/>
        </a:p>
      </dgm:t>
    </dgm:pt>
    <dgm:pt modelId="{0BE16F21-8F8A-493E-B6A1-33FA62ED657F}">
      <dgm:prSet/>
      <dgm:spPr>
        <a:gradFill flip="none" rotWithShape="0">
          <a:gsLst>
            <a:gs pos="0">
              <a:srgbClr val="FF5050">
                <a:shade val="30000"/>
                <a:satMod val="115000"/>
              </a:srgbClr>
            </a:gs>
            <a:gs pos="50000">
              <a:srgbClr val="FF5050">
                <a:shade val="67500"/>
                <a:satMod val="115000"/>
              </a:srgbClr>
            </a:gs>
            <a:gs pos="100000">
              <a:srgbClr val="FF5050">
                <a:shade val="100000"/>
                <a:satMod val="115000"/>
              </a:srgbClr>
            </a:gs>
          </a:gsLst>
          <a:lin ang="0" scaled="1"/>
          <a:tileRect/>
        </a:gradFill>
        <a:ln w="76200">
          <a:solidFill>
            <a:schemeClr val="bg1"/>
          </a:solidFill>
        </a:ln>
      </dgm:spPr>
      <dgm:t>
        <a:bodyPr/>
        <a:lstStyle/>
        <a:p>
          <a:pPr algn="l"/>
          <a:endParaRPr lang="en-US" dirty="0"/>
        </a:p>
      </dgm:t>
    </dgm:pt>
    <dgm:pt modelId="{6EAB9E8B-CDF4-435D-941C-E1E0395DCBA3}" type="parTrans" cxnId="{CBEB6328-CE77-40B4-BF26-ABF3B25ABEDB}">
      <dgm:prSet/>
      <dgm:spPr/>
      <dgm:t>
        <a:bodyPr/>
        <a:lstStyle/>
        <a:p>
          <a:endParaRPr lang="en-US"/>
        </a:p>
      </dgm:t>
    </dgm:pt>
    <dgm:pt modelId="{8FB80C55-C851-4A04-B00B-99E929968EF2}" type="sibTrans" cxnId="{CBEB6328-CE77-40B4-BF26-ABF3B25ABEDB}">
      <dgm:prSet/>
      <dgm:spPr/>
      <dgm:t>
        <a:bodyPr/>
        <a:lstStyle/>
        <a:p>
          <a:endParaRPr lang="en-US"/>
        </a:p>
      </dgm:t>
    </dgm:pt>
    <dgm:pt modelId="{CF233E01-DDEB-4375-B267-7B3450551567}">
      <dgm:prSet/>
      <dgm:spPr>
        <a:solidFill>
          <a:srgbClr val="FF66CC"/>
        </a:solidFill>
      </dgm:spPr>
      <dgm:t>
        <a:bodyPr/>
        <a:lstStyle/>
        <a:p>
          <a:endParaRPr lang="en-MY" dirty="0">
            <a:solidFill>
              <a:schemeClr val="tx1"/>
            </a:solidFill>
            <a:latin typeface="Calibri" panose="020F0502020204030204" pitchFamily="34" charset="0"/>
          </a:endParaRPr>
        </a:p>
      </dgm:t>
    </dgm:pt>
    <dgm:pt modelId="{415A45D9-D128-427C-8893-BCBD47D7FEA0}" type="parTrans" cxnId="{42155B0B-F875-4ACA-9233-EF75F886CC01}">
      <dgm:prSet/>
      <dgm:spPr/>
      <dgm:t>
        <a:bodyPr/>
        <a:lstStyle/>
        <a:p>
          <a:endParaRPr lang="en-US"/>
        </a:p>
      </dgm:t>
    </dgm:pt>
    <dgm:pt modelId="{C4C5A221-B71E-41FE-857B-B3A74AC4FA97}" type="sibTrans" cxnId="{42155B0B-F875-4ACA-9233-EF75F886CC01}">
      <dgm:prSet/>
      <dgm:spPr/>
      <dgm:t>
        <a:bodyPr/>
        <a:lstStyle/>
        <a:p>
          <a:endParaRPr lang="en-US"/>
        </a:p>
      </dgm:t>
    </dgm:pt>
    <dgm:pt modelId="{AF46EDBA-1448-4BA6-A71D-B6D5127B4827}" type="pres">
      <dgm:prSet presAssocID="{8BE6806C-8DA2-4D85-BB76-2811F93639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C6D3429-CC8C-4147-A5E0-C37BBEB682C3}" type="pres">
      <dgm:prSet presAssocID="{6E72F72C-1522-433A-B70B-154FA4AA8FBB}" presName="compositeNode" presStyleCnt="0">
        <dgm:presLayoutVars>
          <dgm:bulletEnabled val="1"/>
        </dgm:presLayoutVars>
      </dgm:prSet>
      <dgm:spPr/>
    </dgm:pt>
    <dgm:pt modelId="{577298DF-94D6-4488-8F32-12357D4D61CC}" type="pres">
      <dgm:prSet presAssocID="{6E72F72C-1522-433A-B70B-154FA4AA8FBB}" presName="bgRect" presStyleLbl="node1" presStyleIdx="0" presStyleCnt="3"/>
      <dgm:spPr/>
      <dgm:t>
        <a:bodyPr/>
        <a:lstStyle/>
        <a:p>
          <a:endParaRPr lang="en-US"/>
        </a:p>
      </dgm:t>
    </dgm:pt>
    <dgm:pt modelId="{544E9BF8-D134-44EF-BF43-CA4832E2EA39}" type="pres">
      <dgm:prSet presAssocID="{6E72F72C-1522-433A-B70B-154FA4AA8FBB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236807-F664-491C-9A46-8C915CDDB334}" type="pres">
      <dgm:prSet presAssocID="{6E72F72C-1522-433A-B70B-154FA4AA8FBB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BD91CD-5EE3-4E9B-8F03-97E5BA71FBDC}" type="pres">
      <dgm:prSet presAssocID="{547695D9-715E-4CEB-B8AE-3C7B3F86A106}" presName="hSp" presStyleCnt="0"/>
      <dgm:spPr/>
    </dgm:pt>
    <dgm:pt modelId="{547F1057-723F-4FDA-8F7F-85497A2B9489}" type="pres">
      <dgm:prSet presAssocID="{547695D9-715E-4CEB-B8AE-3C7B3F86A106}" presName="vProcSp" presStyleCnt="0"/>
      <dgm:spPr/>
    </dgm:pt>
    <dgm:pt modelId="{0D5BE583-A1FD-42AB-AF89-DDB7E461549A}" type="pres">
      <dgm:prSet presAssocID="{547695D9-715E-4CEB-B8AE-3C7B3F86A106}" presName="vSp1" presStyleCnt="0"/>
      <dgm:spPr/>
    </dgm:pt>
    <dgm:pt modelId="{E72A503A-FBA7-4ADF-89D1-7DF0A1BA8650}" type="pres">
      <dgm:prSet presAssocID="{547695D9-715E-4CEB-B8AE-3C7B3F86A106}" presName="simulatedConn" presStyleLbl="solidFgAcc1" presStyleIdx="0" presStyleCnt="2"/>
      <dgm:spPr/>
    </dgm:pt>
    <dgm:pt modelId="{FEA45169-D0EA-40AC-9C08-63B0D87EC24B}" type="pres">
      <dgm:prSet presAssocID="{547695D9-715E-4CEB-B8AE-3C7B3F86A106}" presName="vSp2" presStyleCnt="0"/>
      <dgm:spPr/>
    </dgm:pt>
    <dgm:pt modelId="{589AA856-EB7B-4240-89F1-DBEF4C2B2DEF}" type="pres">
      <dgm:prSet presAssocID="{547695D9-715E-4CEB-B8AE-3C7B3F86A106}" presName="sibTrans" presStyleCnt="0"/>
      <dgm:spPr/>
    </dgm:pt>
    <dgm:pt modelId="{38957D8F-C381-4293-BA65-AD0B31629F66}" type="pres">
      <dgm:prSet presAssocID="{CF233E01-DDEB-4375-B267-7B3450551567}" presName="compositeNode" presStyleCnt="0">
        <dgm:presLayoutVars>
          <dgm:bulletEnabled val="1"/>
        </dgm:presLayoutVars>
      </dgm:prSet>
      <dgm:spPr/>
    </dgm:pt>
    <dgm:pt modelId="{7B49F46E-178B-4BE6-89DF-9A8223037666}" type="pres">
      <dgm:prSet presAssocID="{CF233E01-DDEB-4375-B267-7B3450551567}" presName="bgRect" presStyleLbl="node1" presStyleIdx="1" presStyleCnt="3"/>
      <dgm:spPr/>
      <dgm:t>
        <a:bodyPr/>
        <a:lstStyle/>
        <a:p>
          <a:endParaRPr lang="en-US"/>
        </a:p>
      </dgm:t>
    </dgm:pt>
    <dgm:pt modelId="{FD63E5DF-712D-4620-BFBD-46FCAA7BF43E}" type="pres">
      <dgm:prSet presAssocID="{CF233E01-DDEB-4375-B267-7B3450551567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5FA7C-C6F8-4FD5-8DA7-754B3DF95BBB}" type="pres">
      <dgm:prSet presAssocID="{C4C5A221-B71E-41FE-857B-B3A74AC4FA97}" presName="hSp" presStyleCnt="0"/>
      <dgm:spPr/>
    </dgm:pt>
    <dgm:pt modelId="{3916D49D-013D-47FF-AEC3-3068E688E80B}" type="pres">
      <dgm:prSet presAssocID="{C4C5A221-B71E-41FE-857B-B3A74AC4FA97}" presName="vProcSp" presStyleCnt="0"/>
      <dgm:spPr/>
    </dgm:pt>
    <dgm:pt modelId="{E0928AB0-F6B7-4B72-A7E6-407A758D50C9}" type="pres">
      <dgm:prSet presAssocID="{C4C5A221-B71E-41FE-857B-B3A74AC4FA97}" presName="vSp1" presStyleCnt="0"/>
      <dgm:spPr/>
    </dgm:pt>
    <dgm:pt modelId="{558C5770-B571-46E7-A44E-A551B87B01E6}" type="pres">
      <dgm:prSet presAssocID="{C4C5A221-B71E-41FE-857B-B3A74AC4FA97}" presName="simulatedConn" presStyleLbl="solidFgAcc1" presStyleIdx="1" presStyleCnt="2"/>
      <dgm:spPr/>
    </dgm:pt>
    <dgm:pt modelId="{4293B157-30CD-429E-A0F0-182BA67F8765}" type="pres">
      <dgm:prSet presAssocID="{C4C5A221-B71E-41FE-857B-B3A74AC4FA97}" presName="vSp2" presStyleCnt="0"/>
      <dgm:spPr/>
    </dgm:pt>
    <dgm:pt modelId="{8EBBA2E7-BA58-4B39-B21F-5AF431B33B98}" type="pres">
      <dgm:prSet presAssocID="{C4C5A221-B71E-41FE-857B-B3A74AC4FA97}" presName="sibTrans" presStyleCnt="0"/>
      <dgm:spPr/>
    </dgm:pt>
    <dgm:pt modelId="{6B50790B-5BF5-49F9-8470-723EEC5AEA48}" type="pres">
      <dgm:prSet presAssocID="{EDE36711-617E-4072-ADCF-E8621B84C485}" presName="compositeNode" presStyleCnt="0">
        <dgm:presLayoutVars>
          <dgm:bulletEnabled val="1"/>
        </dgm:presLayoutVars>
      </dgm:prSet>
      <dgm:spPr/>
    </dgm:pt>
    <dgm:pt modelId="{98F39B1D-1DB7-453B-854E-1D107E3AB97F}" type="pres">
      <dgm:prSet presAssocID="{EDE36711-617E-4072-ADCF-E8621B84C485}" presName="bgRect" presStyleLbl="node1" presStyleIdx="2" presStyleCnt="3"/>
      <dgm:spPr/>
      <dgm:t>
        <a:bodyPr/>
        <a:lstStyle/>
        <a:p>
          <a:endParaRPr lang="en-US"/>
        </a:p>
      </dgm:t>
    </dgm:pt>
    <dgm:pt modelId="{BC769D9A-04E9-4911-A24E-B602EBC9580B}" type="pres">
      <dgm:prSet presAssocID="{EDE36711-617E-4072-ADCF-E8621B84C485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AB47186-7A31-4CF5-95EF-ACD994BD909D}" type="presOf" srcId="{EDE36711-617E-4072-ADCF-E8621B84C485}" destId="{BC769D9A-04E9-4911-A24E-B602EBC9580B}" srcOrd="1" destOrd="0" presId="urn:microsoft.com/office/officeart/2005/8/layout/hProcess7#1"/>
    <dgm:cxn modelId="{CBEB6328-CE77-40B4-BF26-ABF3B25ABEDB}" srcId="{6E72F72C-1522-433A-B70B-154FA4AA8FBB}" destId="{0BE16F21-8F8A-493E-B6A1-33FA62ED657F}" srcOrd="0" destOrd="0" parTransId="{6EAB9E8B-CDF4-435D-941C-E1E0395DCBA3}" sibTransId="{8FB80C55-C851-4A04-B00B-99E929968EF2}"/>
    <dgm:cxn modelId="{64AA4DD4-D99A-4E58-8519-342D63B1D574}" type="presOf" srcId="{EDE36711-617E-4072-ADCF-E8621B84C485}" destId="{98F39B1D-1DB7-453B-854E-1D107E3AB97F}" srcOrd="0" destOrd="0" presId="urn:microsoft.com/office/officeart/2005/8/layout/hProcess7#1"/>
    <dgm:cxn modelId="{03BA0C94-0394-4387-88A5-36C23AFD9C51}" srcId="{8BE6806C-8DA2-4D85-BB76-2811F9363992}" destId="{EDE36711-617E-4072-ADCF-E8621B84C485}" srcOrd="2" destOrd="0" parTransId="{19181B03-5DF4-47F6-A0AC-81B534AD0811}" sibTransId="{C1EFAF19-1C06-4AEB-94AB-679071EF8816}"/>
    <dgm:cxn modelId="{42155B0B-F875-4ACA-9233-EF75F886CC01}" srcId="{8BE6806C-8DA2-4D85-BB76-2811F9363992}" destId="{CF233E01-DDEB-4375-B267-7B3450551567}" srcOrd="1" destOrd="0" parTransId="{415A45D9-D128-427C-8893-BCBD47D7FEA0}" sibTransId="{C4C5A221-B71E-41FE-857B-B3A74AC4FA97}"/>
    <dgm:cxn modelId="{B9CB4F53-6A24-455D-A617-2A6939F3E985}" srcId="{8BE6806C-8DA2-4D85-BB76-2811F9363992}" destId="{6E72F72C-1522-433A-B70B-154FA4AA8FBB}" srcOrd="0" destOrd="0" parTransId="{199F0B38-81A9-44A5-88A2-37FC6F23CEA1}" sibTransId="{547695D9-715E-4CEB-B8AE-3C7B3F86A106}"/>
    <dgm:cxn modelId="{B04747DF-D3FD-47C7-B106-DEDEF5393A92}" type="presOf" srcId="{6E72F72C-1522-433A-B70B-154FA4AA8FBB}" destId="{544E9BF8-D134-44EF-BF43-CA4832E2EA39}" srcOrd="1" destOrd="0" presId="urn:microsoft.com/office/officeart/2005/8/layout/hProcess7#1"/>
    <dgm:cxn modelId="{7FF58BDB-20FB-45F1-A91F-A0907698D0C1}" type="presOf" srcId="{0BE16F21-8F8A-493E-B6A1-33FA62ED657F}" destId="{24236807-F664-491C-9A46-8C915CDDB334}" srcOrd="0" destOrd="0" presId="urn:microsoft.com/office/officeart/2005/8/layout/hProcess7#1"/>
    <dgm:cxn modelId="{AC76B562-1725-4CF4-A705-F7D2DBDA8216}" type="presOf" srcId="{CF233E01-DDEB-4375-B267-7B3450551567}" destId="{FD63E5DF-712D-4620-BFBD-46FCAA7BF43E}" srcOrd="1" destOrd="0" presId="urn:microsoft.com/office/officeart/2005/8/layout/hProcess7#1"/>
    <dgm:cxn modelId="{10AA8C17-1DAC-4650-B6C2-46E6D5F4AC56}" type="presOf" srcId="{CF233E01-DDEB-4375-B267-7B3450551567}" destId="{7B49F46E-178B-4BE6-89DF-9A8223037666}" srcOrd="0" destOrd="0" presId="urn:microsoft.com/office/officeart/2005/8/layout/hProcess7#1"/>
    <dgm:cxn modelId="{8CADDC32-B325-4EC8-8338-808A9DD8F22C}" type="presOf" srcId="{8BE6806C-8DA2-4D85-BB76-2811F9363992}" destId="{AF46EDBA-1448-4BA6-A71D-B6D5127B4827}" srcOrd="0" destOrd="0" presId="urn:microsoft.com/office/officeart/2005/8/layout/hProcess7#1"/>
    <dgm:cxn modelId="{64C63113-1017-472C-931C-40943117FC1A}" type="presOf" srcId="{6E72F72C-1522-433A-B70B-154FA4AA8FBB}" destId="{577298DF-94D6-4488-8F32-12357D4D61CC}" srcOrd="0" destOrd="0" presId="urn:microsoft.com/office/officeart/2005/8/layout/hProcess7#1"/>
    <dgm:cxn modelId="{2EB24F2B-2001-40AC-940C-F7241D2203C6}" type="presParOf" srcId="{AF46EDBA-1448-4BA6-A71D-B6D5127B4827}" destId="{DC6D3429-CC8C-4147-A5E0-C37BBEB682C3}" srcOrd="0" destOrd="0" presId="urn:microsoft.com/office/officeart/2005/8/layout/hProcess7#1"/>
    <dgm:cxn modelId="{20A36042-40F0-4C93-8C5E-1461244D60A6}" type="presParOf" srcId="{DC6D3429-CC8C-4147-A5E0-C37BBEB682C3}" destId="{577298DF-94D6-4488-8F32-12357D4D61CC}" srcOrd="0" destOrd="0" presId="urn:microsoft.com/office/officeart/2005/8/layout/hProcess7#1"/>
    <dgm:cxn modelId="{BD9780C3-2008-4A9D-AC9B-A9F04A99345A}" type="presParOf" srcId="{DC6D3429-CC8C-4147-A5E0-C37BBEB682C3}" destId="{544E9BF8-D134-44EF-BF43-CA4832E2EA39}" srcOrd="1" destOrd="0" presId="urn:microsoft.com/office/officeart/2005/8/layout/hProcess7#1"/>
    <dgm:cxn modelId="{0CB6553F-1E33-4519-AC76-9C1777BC8D50}" type="presParOf" srcId="{DC6D3429-CC8C-4147-A5E0-C37BBEB682C3}" destId="{24236807-F664-491C-9A46-8C915CDDB334}" srcOrd="2" destOrd="0" presId="urn:microsoft.com/office/officeart/2005/8/layout/hProcess7#1"/>
    <dgm:cxn modelId="{851C419D-B7C2-4B47-8F4D-0FE9B54757F2}" type="presParOf" srcId="{AF46EDBA-1448-4BA6-A71D-B6D5127B4827}" destId="{71BD91CD-5EE3-4E9B-8F03-97E5BA71FBDC}" srcOrd="1" destOrd="0" presId="urn:microsoft.com/office/officeart/2005/8/layout/hProcess7#1"/>
    <dgm:cxn modelId="{D31B866A-6185-472D-870A-90DF890EF18C}" type="presParOf" srcId="{AF46EDBA-1448-4BA6-A71D-B6D5127B4827}" destId="{547F1057-723F-4FDA-8F7F-85497A2B9489}" srcOrd="2" destOrd="0" presId="urn:microsoft.com/office/officeart/2005/8/layout/hProcess7#1"/>
    <dgm:cxn modelId="{C5E4D0EA-2FE1-4445-A9A0-5D611E408762}" type="presParOf" srcId="{547F1057-723F-4FDA-8F7F-85497A2B9489}" destId="{0D5BE583-A1FD-42AB-AF89-DDB7E461549A}" srcOrd="0" destOrd="0" presId="urn:microsoft.com/office/officeart/2005/8/layout/hProcess7#1"/>
    <dgm:cxn modelId="{795223F1-2A48-4457-80E0-EF327B0394D9}" type="presParOf" srcId="{547F1057-723F-4FDA-8F7F-85497A2B9489}" destId="{E72A503A-FBA7-4ADF-89D1-7DF0A1BA8650}" srcOrd="1" destOrd="0" presId="urn:microsoft.com/office/officeart/2005/8/layout/hProcess7#1"/>
    <dgm:cxn modelId="{CEEAD41B-9884-4A45-A450-32B68C8BB920}" type="presParOf" srcId="{547F1057-723F-4FDA-8F7F-85497A2B9489}" destId="{FEA45169-D0EA-40AC-9C08-63B0D87EC24B}" srcOrd="2" destOrd="0" presId="urn:microsoft.com/office/officeart/2005/8/layout/hProcess7#1"/>
    <dgm:cxn modelId="{90CF49D3-5A77-48C7-838C-A9EA9CCD8927}" type="presParOf" srcId="{AF46EDBA-1448-4BA6-A71D-B6D5127B4827}" destId="{589AA856-EB7B-4240-89F1-DBEF4C2B2DEF}" srcOrd="3" destOrd="0" presId="urn:microsoft.com/office/officeart/2005/8/layout/hProcess7#1"/>
    <dgm:cxn modelId="{670FCACB-D6CE-40DF-8F91-BBC586ABC9CB}" type="presParOf" srcId="{AF46EDBA-1448-4BA6-A71D-B6D5127B4827}" destId="{38957D8F-C381-4293-BA65-AD0B31629F66}" srcOrd="4" destOrd="0" presId="urn:microsoft.com/office/officeart/2005/8/layout/hProcess7#1"/>
    <dgm:cxn modelId="{FCF2ED77-B6F1-4332-AC53-2E190868038F}" type="presParOf" srcId="{38957D8F-C381-4293-BA65-AD0B31629F66}" destId="{7B49F46E-178B-4BE6-89DF-9A8223037666}" srcOrd="0" destOrd="0" presId="urn:microsoft.com/office/officeart/2005/8/layout/hProcess7#1"/>
    <dgm:cxn modelId="{E46EDEB6-B0D3-4118-89E5-3C2A7604CD7F}" type="presParOf" srcId="{38957D8F-C381-4293-BA65-AD0B31629F66}" destId="{FD63E5DF-712D-4620-BFBD-46FCAA7BF43E}" srcOrd="1" destOrd="0" presId="urn:microsoft.com/office/officeart/2005/8/layout/hProcess7#1"/>
    <dgm:cxn modelId="{FCF38BDF-8B7A-4C29-9C4F-44281D374B40}" type="presParOf" srcId="{AF46EDBA-1448-4BA6-A71D-B6D5127B4827}" destId="{FF75FA7C-C6F8-4FD5-8DA7-754B3DF95BBB}" srcOrd="5" destOrd="0" presId="urn:microsoft.com/office/officeart/2005/8/layout/hProcess7#1"/>
    <dgm:cxn modelId="{66D2B507-511B-4D39-BBB6-57B2C3951992}" type="presParOf" srcId="{AF46EDBA-1448-4BA6-A71D-B6D5127B4827}" destId="{3916D49D-013D-47FF-AEC3-3068E688E80B}" srcOrd="6" destOrd="0" presId="urn:microsoft.com/office/officeart/2005/8/layout/hProcess7#1"/>
    <dgm:cxn modelId="{CE352D55-1100-4274-9DA0-F6F287D1A4EE}" type="presParOf" srcId="{3916D49D-013D-47FF-AEC3-3068E688E80B}" destId="{E0928AB0-F6B7-4B72-A7E6-407A758D50C9}" srcOrd="0" destOrd="0" presId="urn:microsoft.com/office/officeart/2005/8/layout/hProcess7#1"/>
    <dgm:cxn modelId="{DE247CA9-4EA1-49EC-B016-FC54ABD7708F}" type="presParOf" srcId="{3916D49D-013D-47FF-AEC3-3068E688E80B}" destId="{558C5770-B571-46E7-A44E-A551B87B01E6}" srcOrd="1" destOrd="0" presId="urn:microsoft.com/office/officeart/2005/8/layout/hProcess7#1"/>
    <dgm:cxn modelId="{8FA21BB3-1EA7-4DB8-9A31-C92A1AD80762}" type="presParOf" srcId="{3916D49D-013D-47FF-AEC3-3068E688E80B}" destId="{4293B157-30CD-429E-A0F0-182BA67F8765}" srcOrd="2" destOrd="0" presId="urn:microsoft.com/office/officeart/2005/8/layout/hProcess7#1"/>
    <dgm:cxn modelId="{EF969607-45DE-4646-9D96-E1D4A7273B75}" type="presParOf" srcId="{AF46EDBA-1448-4BA6-A71D-B6D5127B4827}" destId="{8EBBA2E7-BA58-4B39-B21F-5AF431B33B98}" srcOrd="7" destOrd="0" presId="urn:microsoft.com/office/officeart/2005/8/layout/hProcess7#1"/>
    <dgm:cxn modelId="{D05E49F9-F82D-4A08-8910-702BEDD4BBF9}" type="presParOf" srcId="{AF46EDBA-1448-4BA6-A71D-B6D5127B4827}" destId="{6B50790B-5BF5-49F9-8470-723EEC5AEA48}" srcOrd="8" destOrd="0" presId="urn:microsoft.com/office/officeart/2005/8/layout/hProcess7#1"/>
    <dgm:cxn modelId="{6FF1B1F5-2819-42D9-A8DE-D4F209C9C9E7}" type="presParOf" srcId="{6B50790B-5BF5-49F9-8470-723EEC5AEA48}" destId="{98F39B1D-1DB7-453B-854E-1D107E3AB97F}" srcOrd="0" destOrd="0" presId="urn:microsoft.com/office/officeart/2005/8/layout/hProcess7#1"/>
    <dgm:cxn modelId="{88557DBD-E6F8-483D-AA5A-F8565A9CCFA1}" type="presParOf" srcId="{6B50790B-5BF5-49F9-8470-723EEC5AEA48}" destId="{BC769D9A-04E9-4911-A24E-B602EBC9580B}" srcOrd="1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5/8/layout/chevron1" loCatId="process" qsTypeId="urn:microsoft.com/office/officeart/2005/8/quickstyle/simple2" qsCatId="simple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6E72F72C-1522-433A-B70B-154FA4AA8FBB}">
      <dgm:prSet phldrT="[Text]" custT="1"/>
      <dgm:spPr/>
      <dgm:t>
        <a:bodyPr/>
        <a:lstStyle/>
        <a:p>
          <a:pPr algn="ctr"/>
          <a:endParaRPr lang="en-MY" sz="2000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199F0B38-81A9-44A5-88A2-37FC6F23CEA1}" type="parTrans" cxnId="{B9CB4F53-6A24-455D-A617-2A6939F3E985}">
      <dgm:prSet/>
      <dgm:spPr/>
      <dgm:t>
        <a:bodyPr/>
        <a:lstStyle/>
        <a:p>
          <a:endParaRPr lang="en-MY"/>
        </a:p>
      </dgm:t>
    </dgm:pt>
    <dgm:pt modelId="{547695D9-715E-4CEB-B8AE-3C7B3F86A106}" type="sibTrans" cxnId="{B9CB4F53-6A24-455D-A617-2A6939F3E985}">
      <dgm:prSet/>
      <dgm:spPr/>
      <dgm:t>
        <a:bodyPr/>
        <a:lstStyle/>
        <a:p>
          <a:endParaRPr lang="en-MY"/>
        </a:p>
      </dgm:t>
    </dgm:pt>
    <dgm:pt modelId="{EDE36711-617E-4072-ADCF-E8621B84C485}">
      <dgm:prSet phldrT="[Text]" custT="1"/>
      <dgm:spPr>
        <a:solidFill>
          <a:srgbClr val="3399FF"/>
        </a:solidFill>
      </dgm:spPr>
      <dgm:t>
        <a:bodyPr/>
        <a:lstStyle/>
        <a:p>
          <a:pPr algn="ctr"/>
          <a:r>
            <a:rPr lang="en-MY" sz="2000" b="1" smtClean="0">
              <a:effectLst/>
              <a:latin typeface="Arial Black" pitchFamily="34" charset="0"/>
            </a:rPr>
            <a:t> </a:t>
          </a:r>
          <a:endParaRPr lang="en-MY" sz="2000" b="1" dirty="0">
            <a:effectLst/>
            <a:latin typeface="Arial Black" pitchFamily="34" charset="0"/>
          </a:endParaRPr>
        </a:p>
      </dgm:t>
    </dgm:pt>
    <dgm:pt modelId="{19181B03-5DF4-47F6-A0AC-81B534AD0811}" type="parTrans" cxnId="{03BA0C94-0394-4387-88A5-36C23AFD9C51}">
      <dgm:prSet/>
      <dgm:spPr/>
      <dgm:t>
        <a:bodyPr/>
        <a:lstStyle/>
        <a:p>
          <a:endParaRPr lang="en-MY"/>
        </a:p>
      </dgm:t>
    </dgm:pt>
    <dgm:pt modelId="{C1EFAF19-1C06-4AEB-94AB-679071EF8816}" type="sibTrans" cxnId="{03BA0C94-0394-4387-88A5-36C23AFD9C51}">
      <dgm:prSet/>
      <dgm:spPr/>
      <dgm:t>
        <a:bodyPr/>
        <a:lstStyle/>
        <a:p>
          <a:endParaRPr lang="en-MY"/>
        </a:p>
      </dgm:t>
    </dgm:pt>
    <dgm:pt modelId="{02B0132E-7D7F-48EE-86CD-7479E495CE22}" type="pres">
      <dgm:prSet presAssocID="{8BE6806C-8DA2-4D85-BB76-2811F93639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78451FF-8732-47BB-825A-29043519BF2C}" type="pres">
      <dgm:prSet presAssocID="{6E72F72C-1522-433A-B70B-154FA4AA8FBB}" presName="parTxOnly" presStyleLbl="node1" presStyleIdx="0" presStyleCnt="2" custLinFactNeighborY="-202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D31401-7E33-440C-AECF-F897839165C0}" type="pres">
      <dgm:prSet presAssocID="{547695D9-715E-4CEB-B8AE-3C7B3F86A106}" presName="parTxOnlySpace" presStyleCnt="0"/>
      <dgm:spPr/>
      <dgm:t>
        <a:bodyPr/>
        <a:lstStyle/>
        <a:p>
          <a:endParaRPr lang="en-US"/>
        </a:p>
      </dgm:t>
    </dgm:pt>
    <dgm:pt modelId="{109F7020-3ACF-4DF2-B86F-19C68FA1E9E7}" type="pres">
      <dgm:prSet presAssocID="{EDE36711-617E-4072-ADCF-E8621B84C485}" presName="parTxOnly" presStyleLbl="node1" presStyleIdx="1" presStyleCnt="2" custLinFactNeighborY="-202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30E6C5-3DD5-4CD4-A4A3-AF2AF4AC468A}" type="presOf" srcId="{8BE6806C-8DA2-4D85-BB76-2811F9363992}" destId="{02B0132E-7D7F-48EE-86CD-7479E495CE22}" srcOrd="0" destOrd="0" presId="urn:microsoft.com/office/officeart/2005/8/layout/chevron1"/>
    <dgm:cxn modelId="{B9CB4F53-6A24-455D-A617-2A6939F3E985}" srcId="{8BE6806C-8DA2-4D85-BB76-2811F9363992}" destId="{6E72F72C-1522-433A-B70B-154FA4AA8FBB}" srcOrd="0" destOrd="0" parTransId="{199F0B38-81A9-44A5-88A2-37FC6F23CEA1}" sibTransId="{547695D9-715E-4CEB-B8AE-3C7B3F86A106}"/>
    <dgm:cxn modelId="{E78E6532-28A4-4044-B3BB-5BF235C84B18}" type="presOf" srcId="{EDE36711-617E-4072-ADCF-E8621B84C485}" destId="{109F7020-3ACF-4DF2-B86F-19C68FA1E9E7}" srcOrd="0" destOrd="0" presId="urn:microsoft.com/office/officeart/2005/8/layout/chevron1"/>
    <dgm:cxn modelId="{03BA0C94-0394-4387-88A5-36C23AFD9C51}" srcId="{8BE6806C-8DA2-4D85-BB76-2811F9363992}" destId="{EDE36711-617E-4072-ADCF-E8621B84C485}" srcOrd="1" destOrd="0" parTransId="{19181B03-5DF4-47F6-A0AC-81B534AD0811}" sibTransId="{C1EFAF19-1C06-4AEB-94AB-679071EF8816}"/>
    <dgm:cxn modelId="{E8DF08FE-0EAB-47A9-9D0E-C3C872E77E2C}" type="presOf" srcId="{6E72F72C-1522-433A-B70B-154FA4AA8FBB}" destId="{E78451FF-8732-47BB-825A-29043519BF2C}" srcOrd="0" destOrd="0" presId="urn:microsoft.com/office/officeart/2005/8/layout/chevron1"/>
    <dgm:cxn modelId="{C5930593-5923-4835-9044-AD9430262622}" type="presParOf" srcId="{02B0132E-7D7F-48EE-86CD-7479E495CE22}" destId="{E78451FF-8732-47BB-825A-29043519BF2C}" srcOrd="0" destOrd="0" presId="urn:microsoft.com/office/officeart/2005/8/layout/chevron1"/>
    <dgm:cxn modelId="{AFEFD816-0D0D-415F-A3B3-3DADDECE66C9}" type="presParOf" srcId="{02B0132E-7D7F-48EE-86CD-7479E495CE22}" destId="{A5D31401-7E33-440C-AECF-F897839165C0}" srcOrd="1" destOrd="0" presId="urn:microsoft.com/office/officeart/2005/8/layout/chevron1"/>
    <dgm:cxn modelId="{90E45C59-654D-4733-82B2-924BEA14D415}" type="presParOf" srcId="{02B0132E-7D7F-48EE-86CD-7479E495CE22}" destId="{109F7020-3ACF-4DF2-B86F-19C68FA1E9E7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5/8/layout/hList6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6E72F72C-1522-433A-B70B-154FA4AA8FBB}">
      <dgm:prSet phldrT="[Text]" custT="1"/>
      <dgm:spPr>
        <a:solidFill>
          <a:schemeClr val="accent2">
            <a:lumMod val="75000"/>
          </a:schemeClr>
        </a:solidFill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r>
            <a:rPr lang="en-MY" sz="2400" b="1" dirty="0" smtClean="0">
              <a:latin typeface="Calibri" panose="020F0502020204030204" pitchFamily="34" charset="0"/>
            </a:rPr>
            <a:t>OBJEKTIF</a:t>
          </a:r>
          <a:endParaRPr lang="en-MY" sz="2400" dirty="0" smtClean="0">
            <a:latin typeface="Calibri" panose="020F0502020204030204" pitchFamily="34" charset="0"/>
          </a:endParaRPr>
        </a:p>
        <a:p>
          <a:pPr algn="ctr"/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Memberi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pemahaman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yang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menyeluruh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tentang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keunikan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USIM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kepada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kakitangan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P &amp; P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supaya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boleh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disebarkan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kepada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kakitangan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lain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dan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seluruh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warga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USIM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dan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seterusnya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kepada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masyarakat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sekeliling</a:t>
          </a:r>
          <a:r>
            <a:rPr lang="en-MY" sz="2400" b="1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.</a:t>
          </a:r>
          <a:endParaRPr lang="en-MY" sz="2000" b="1" dirty="0">
            <a:solidFill>
              <a:schemeClr val="tx1"/>
            </a:solidFill>
            <a:effectLst/>
            <a:latin typeface="Calibri" pitchFamily="34" charset="0"/>
            <a:cs typeface="Arial" pitchFamily="34" charset="0"/>
          </a:endParaRPr>
        </a:p>
      </dgm:t>
    </dgm:pt>
    <dgm:pt modelId="{199F0B38-81A9-44A5-88A2-37FC6F23CEA1}" type="parTrans" cxnId="{B9CB4F53-6A24-455D-A617-2A6939F3E985}">
      <dgm:prSet/>
      <dgm:spPr/>
      <dgm:t>
        <a:bodyPr/>
        <a:lstStyle/>
        <a:p>
          <a:endParaRPr lang="en-MY"/>
        </a:p>
      </dgm:t>
    </dgm:pt>
    <dgm:pt modelId="{547695D9-715E-4CEB-B8AE-3C7B3F86A106}" type="sibTrans" cxnId="{B9CB4F53-6A24-455D-A617-2A6939F3E985}">
      <dgm:prSet/>
      <dgm:spPr/>
      <dgm:t>
        <a:bodyPr/>
        <a:lstStyle/>
        <a:p>
          <a:endParaRPr lang="en-MY"/>
        </a:p>
      </dgm:t>
    </dgm:pt>
    <dgm:pt modelId="{EDE36711-617E-4072-ADCF-E8621B84C485}">
      <dgm:prSet phldrT="[Text]" custT="1"/>
      <dgm:spPr>
        <a:solidFill>
          <a:srgbClr val="0070C0"/>
        </a:solidFill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r>
            <a:rPr lang="en-MY" sz="2400" b="1" dirty="0" smtClean="0">
              <a:latin typeface="Calibri" panose="020F0502020204030204" pitchFamily="34" charset="0"/>
            </a:rPr>
            <a:t>PELAKSANAAN</a:t>
          </a:r>
          <a:endParaRPr lang="en-MY" sz="2400" dirty="0" smtClean="0">
            <a:latin typeface="Calibri" panose="020F0502020204030204" pitchFamily="34" charset="0"/>
          </a:endParaRPr>
        </a:p>
        <a:p>
          <a:pPr algn="ctr"/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Mengadakan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sesi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taklimat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daripada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Pengurusan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Universiti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dan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beberapa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sesi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bengkel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dikalangan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kakitangan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P &amp; P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supaya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warga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USIM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mampu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memberi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mesej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yang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jelas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tentang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keunikan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USIM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melalui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pelbagai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medium. (</a:t>
          </a:r>
          <a:r>
            <a:rPr lang="en-MY" sz="2400" b="1" i="1" dirty="0" smtClean="0">
              <a:solidFill>
                <a:schemeClr val="tx1"/>
              </a:solidFill>
              <a:latin typeface="Calibri" panose="020F0502020204030204" pitchFamily="34" charset="0"/>
            </a:rPr>
            <a:t>word of mouth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,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penulisan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,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dan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dirty="0" err="1" smtClean="0">
              <a:solidFill>
                <a:schemeClr val="tx1"/>
              </a:solidFill>
              <a:latin typeface="Calibri" panose="020F0502020204030204" pitchFamily="34" charset="0"/>
            </a:rPr>
            <a:t>sebagainya</a:t>
          </a:r>
          <a:r>
            <a:rPr lang="en-MY" sz="2400" b="1" dirty="0" smtClean="0">
              <a:solidFill>
                <a:schemeClr val="tx1"/>
              </a:solidFill>
              <a:latin typeface="Calibri" panose="020F0502020204030204" pitchFamily="34" charset="0"/>
            </a:rPr>
            <a:t>)</a:t>
          </a:r>
          <a:endParaRPr lang="en-MY" sz="2000" b="1" dirty="0">
            <a:solidFill>
              <a:schemeClr val="tx1"/>
            </a:solidFill>
            <a:effectLst/>
            <a:latin typeface="Arial Black" pitchFamily="34" charset="0"/>
          </a:endParaRPr>
        </a:p>
      </dgm:t>
    </dgm:pt>
    <dgm:pt modelId="{19181B03-5DF4-47F6-A0AC-81B534AD0811}" type="parTrans" cxnId="{03BA0C94-0394-4387-88A5-36C23AFD9C51}">
      <dgm:prSet/>
      <dgm:spPr/>
      <dgm:t>
        <a:bodyPr/>
        <a:lstStyle/>
        <a:p>
          <a:endParaRPr lang="en-MY"/>
        </a:p>
      </dgm:t>
    </dgm:pt>
    <dgm:pt modelId="{C1EFAF19-1C06-4AEB-94AB-679071EF8816}" type="sibTrans" cxnId="{03BA0C94-0394-4387-88A5-36C23AFD9C51}">
      <dgm:prSet/>
      <dgm:spPr/>
      <dgm:t>
        <a:bodyPr/>
        <a:lstStyle/>
        <a:p>
          <a:endParaRPr lang="en-MY"/>
        </a:p>
      </dgm:t>
    </dgm:pt>
    <dgm:pt modelId="{4BF1A7AF-72A0-481A-BC32-9E5DF9B2E60E}" type="pres">
      <dgm:prSet presAssocID="{8BE6806C-8DA2-4D85-BB76-2811F936399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9221C02-E82A-443C-957F-FC8758CD1D57}" type="pres">
      <dgm:prSet presAssocID="{6E72F72C-1522-433A-B70B-154FA4AA8FB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798295-AC32-4EE9-BC96-834061A8AAAC}" type="pres">
      <dgm:prSet presAssocID="{547695D9-715E-4CEB-B8AE-3C7B3F86A106}" presName="sibTrans" presStyleCnt="0"/>
      <dgm:spPr/>
    </dgm:pt>
    <dgm:pt modelId="{91003C2D-9894-4AA2-A739-EB8EDB646143}" type="pres">
      <dgm:prSet presAssocID="{EDE36711-617E-4072-ADCF-E8621B84C485}" presName="node" presStyleLbl="node1" presStyleIdx="1" presStyleCnt="2" custLinFactNeighborX="214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0F7E1F0-3E7B-4213-AF3D-30D25A5D4C04}" type="presOf" srcId="{6E72F72C-1522-433A-B70B-154FA4AA8FBB}" destId="{19221C02-E82A-443C-957F-FC8758CD1D57}" srcOrd="0" destOrd="0" presId="urn:microsoft.com/office/officeart/2005/8/layout/hList6"/>
    <dgm:cxn modelId="{C468F5A4-9BAF-410D-AFC8-349A83579C74}" type="presOf" srcId="{8BE6806C-8DA2-4D85-BB76-2811F9363992}" destId="{4BF1A7AF-72A0-481A-BC32-9E5DF9B2E60E}" srcOrd="0" destOrd="0" presId="urn:microsoft.com/office/officeart/2005/8/layout/hList6"/>
    <dgm:cxn modelId="{2387A548-BAF4-4EDF-BDFE-05794A4AB97A}" type="presOf" srcId="{EDE36711-617E-4072-ADCF-E8621B84C485}" destId="{91003C2D-9894-4AA2-A739-EB8EDB646143}" srcOrd="0" destOrd="0" presId="urn:microsoft.com/office/officeart/2005/8/layout/hList6"/>
    <dgm:cxn modelId="{B9CB4F53-6A24-455D-A617-2A6939F3E985}" srcId="{8BE6806C-8DA2-4D85-BB76-2811F9363992}" destId="{6E72F72C-1522-433A-B70B-154FA4AA8FBB}" srcOrd="0" destOrd="0" parTransId="{199F0B38-81A9-44A5-88A2-37FC6F23CEA1}" sibTransId="{547695D9-715E-4CEB-B8AE-3C7B3F86A106}"/>
    <dgm:cxn modelId="{03BA0C94-0394-4387-88A5-36C23AFD9C51}" srcId="{8BE6806C-8DA2-4D85-BB76-2811F9363992}" destId="{EDE36711-617E-4072-ADCF-E8621B84C485}" srcOrd="1" destOrd="0" parTransId="{19181B03-5DF4-47F6-A0AC-81B534AD0811}" sibTransId="{C1EFAF19-1C06-4AEB-94AB-679071EF8816}"/>
    <dgm:cxn modelId="{6A0790EB-376D-41FF-B9FE-300CA85DD24F}" type="presParOf" srcId="{4BF1A7AF-72A0-481A-BC32-9E5DF9B2E60E}" destId="{19221C02-E82A-443C-957F-FC8758CD1D57}" srcOrd="0" destOrd="0" presId="urn:microsoft.com/office/officeart/2005/8/layout/hList6"/>
    <dgm:cxn modelId="{5FCEAAFF-9F8A-4638-8829-6D806DB74FD4}" type="presParOf" srcId="{4BF1A7AF-72A0-481A-BC32-9E5DF9B2E60E}" destId="{88798295-AC32-4EE9-BC96-834061A8AAAC}" srcOrd="1" destOrd="0" presId="urn:microsoft.com/office/officeart/2005/8/layout/hList6"/>
    <dgm:cxn modelId="{FB84DB46-7F20-4E79-992E-412CC99775C6}" type="presParOf" srcId="{4BF1A7AF-72A0-481A-BC32-9E5DF9B2E60E}" destId="{91003C2D-9894-4AA2-A739-EB8EDB646143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5/8/layout/list1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6E72F72C-1522-433A-B70B-154FA4AA8FBB}">
      <dgm:prSet phldrT="[Text]" custT="1"/>
      <dgm:spPr>
        <a:solidFill>
          <a:schemeClr val="bg2">
            <a:lumMod val="50000"/>
          </a:schemeClr>
        </a:solidFill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endParaRPr lang="en-MY" sz="2000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199F0B38-81A9-44A5-88A2-37FC6F23CEA1}" type="parTrans" cxnId="{B9CB4F53-6A24-455D-A617-2A6939F3E985}">
      <dgm:prSet/>
      <dgm:spPr/>
      <dgm:t>
        <a:bodyPr/>
        <a:lstStyle/>
        <a:p>
          <a:endParaRPr lang="en-MY"/>
        </a:p>
      </dgm:t>
    </dgm:pt>
    <dgm:pt modelId="{547695D9-715E-4CEB-B8AE-3C7B3F86A106}" type="sibTrans" cxnId="{B9CB4F53-6A24-455D-A617-2A6939F3E985}">
      <dgm:prSet/>
      <dgm:spPr/>
      <dgm:t>
        <a:bodyPr/>
        <a:lstStyle/>
        <a:p>
          <a:endParaRPr lang="en-MY"/>
        </a:p>
      </dgm:t>
    </dgm:pt>
    <dgm:pt modelId="{EDE36711-617E-4072-ADCF-E8621B84C485}">
      <dgm:prSet phldrT="[Text]" custT="1"/>
      <dgm:spPr>
        <a:solidFill>
          <a:srgbClr val="669900"/>
        </a:solidFill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r>
            <a:rPr lang="en-MY" sz="2000" b="1" dirty="0" smtClean="0">
              <a:solidFill>
                <a:schemeClr val="tx1"/>
              </a:solidFill>
              <a:effectLst/>
              <a:latin typeface="Arial Black" pitchFamily="34" charset="0"/>
            </a:rPr>
            <a:t> </a:t>
          </a:r>
          <a:endParaRPr lang="en-MY" sz="2000" b="1" dirty="0">
            <a:solidFill>
              <a:schemeClr val="tx1"/>
            </a:solidFill>
            <a:effectLst/>
            <a:latin typeface="Arial Black" pitchFamily="34" charset="0"/>
          </a:endParaRPr>
        </a:p>
      </dgm:t>
    </dgm:pt>
    <dgm:pt modelId="{19181B03-5DF4-47F6-A0AC-81B534AD0811}" type="parTrans" cxnId="{03BA0C94-0394-4387-88A5-36C23AFD9C51}">
      <dgm:prSet/>
      <dgm:spPr/>
      <dgm:t>
        <a:bodyPr/>
        <a:lstStyle/>
        <a:p>
          <a:endParaRPr lang="en-MY"/>
        </a:p>
      </dgm:t>
    </dgm:pt>
    <dgm:pt modelId="{C1EFAF19-1C06-4AEB-94AB-679071EF8816}" type="sibTrans" cxnId="{03BA0C94-0394-4387-88A5-36C23AFD9C51}">
      <dgm:prSet/>
      <dgm:spPr/>
      <dgm:t>
        <a:bodyPr/>
        <a:lstStyle/>
        <a:p>
          <a:endParaRPr lang="en-MY"/>
        </a:p>
      </dgm:t>
    </dgm:pt>
    <dgm:pt modelId="{39861275-9EEA-4DB5-9F34-E118FAA37A8A}" type="pres">
      <dgm:prSet presAssocID="{8BE6806C-8DA2-4D85-BB76-2811F936399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3C3EF9-C650-4E63-9490-7A6382BE8999}" type="pres">
      <dgm:prSet presAssocID="{6E72F72C-1522-433A-B70B-154FA4AA8FBB}" presName="parentLin" presStyleCnt="0"/>
      <dgm:spPr/>
    </dgm:pt>
    <dgm:pt modelId="{73C5658C-B67E-4CE7-9DD0-098C91722662}" type="pres">
      <dgm:prSet presAssocID="{6E72F72C-1522-433A-B70B-154FA4AA8FBB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FD1920C3-152A-4865-B415-477093B0DA9C}" type="pres">
      <dgm:prSet presAssocID="{6E72F72C-1522-433A-B70B-154FA4AA8FB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529E0B-AF56-4ACB-A3D2-2BDCFD48B10C}" type="pres">
      <dgm:prSet presAssocID="{6E72F72C-1522-433A-B70B-154FA4AA8FBB}" presName="negativeSpace" presStyleCnt="0"/>
      <dgm:spPr/>
    </dgm:pt>
    <dgm:pt modelId="{E81F133B-80A7-45DA-8112-D0FED516E811}" type="pres">
      <dgm:prSet presAssocID="{6E72F72C-1522-433A-B70B-154FA4AA8FBB}" presName="childText" presStyleLbl="conFgAcc1" presStyleIdx="0" presStyleCnt="2">
        <dgm:presLayoutVars>
          <dgm:bulletEnabled val="1"/>
        </dgm:presLayoutVars>
      </dgm:prSet>
      <dgm:spPr/>
    </dgm:pt>
    <dgm:pt modelId="{5BF5DB7C-8A23-47EA-8D4A-148B60B4BC20}" type="pres">
      <dgm:prSet presAssocID="{547695D9-715E-4CEB-B8AE-3C7B3F86A106}" presName="spaceBetweenRectangles" presStyleCnt="0"/>
      <dgm:spPr/>
    </dgm:pt>
    <dgm:pt modelId="{89B37350-3F84-41CE-BE6B-350A60C02254}" type="pres">
      <dgm:prSet presAssocID="{EDE36711-617E-4072-ADCF-E8621B84C485}" presName="parentLin" presStyleCnt="0"/>
      <dgm:spPr/>
    </dgm:pt>
    <dgm:pt modelId="{A2D72A95-552E-4B58-B159-624724324D31}" type="pres">
      <dgm:prSet presAssocID="{EDE36711-617E-4072-ADCF-E8621B84C485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8DBDDFC4-F44F-4EF4-BCC6-E2F69E24AA5F}" type="pres">
      <dgm:prSet presAssocID="{EDE36711-617E-4072-ADCF-E8621B84C485}" presName="parentText" presStyleLbl="node1" presStyleIdx="1" presStyleCnt="2" custLinFactNeighborX="-1591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8DDDFC-0EA8-4E6E-B605-ECA3D753A213}" type="pres">
      <dgm:prSet presAssocID="{EDE36711-617E-4072-ADCF-E8621B84C485}" presName="negativeSpace" presStyleCnt="0"/>
      <dgm:spPr/>
    </dgm:pt>
    <dgm:pt modelId="{DF2BB0EB-54F4-492F-B92E-F949D25B3432}" type="pres">
      <dgm:prSet presAssocID="{EDE36711-617E-4072-ADCF-E8621B84C48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E58B01E-C330-465F-82EC-D21799E72A7D}" type="presOf" srcId="{6E72F72C-1522-433A-B70B-154FA4AA8FBB}" destId="{FD1920C3-152A-4865-B415-477093B0DA9C}" srcOrd="1" destOrd="0" presId="urn:microsoft.com/office/officeart/2005/8/layout/list1"/>
    <dgm:cxn modelId="{21A507E6-271F-457E-B427-7C2DA03135A2}" type="presOf" srcId="{EDE36711-617E-4072-ADCF-E8621B84C485}" destId="{8DBDDFC4-F44F-4EF4-BCC6-E2F69E24AA5F}" srcOrd="1" destOrd="0" presId="urn:microsoft.com/office/officeart/2005/8/layout/list1"/>
    <dgm:cxn modelId="{B2F06731-FD24-4623-8796-98360D285E50}" type="presOf" srcId="{6E72F72C-1522-433A-B70B-154FA4AA8FBB}" destId="{73C5658C-B67E-4CE7-9DD0-098C91722662}" srcOrd="0" destOrd="0" presId="urn:microsoft.com/office/officeart/2005/8/layout/list1"/>
    <dgm:cxn modelId="{03BA0C94-0394-4387-88A5-36C23AFD9C51}" srcId="{8BE6806C-8DA2-4D85-BB76-2811F9363992}" destId="{EDE36711-617E-4072-ADCF-E8621B84C485}" srcOrd="1" destOrd="0" parTransId="{19181B03-5DF4-47F6-A0AC-81B534AD0811}" sibTransId="{C1EFAF19-1C06-4AEB-94AB-679071EF8816}"/>
    <dgm:cxn modelId="{B7562494-1FDB-4DE1-8945-349E2F3F2FF5}" type="presOf" srcId="{8BE6806C-8DA2-4D85-BB76-2811F9363992}" destId="{39861275-9EEA-4DB5-9F34-E118FAA37A8A}" srcOrd="0" destOrd="0" presId="urn:microsoft.com/office/officeart/2005/8/layout/list1"/>
    <dgm:cxn modelId="{B9CB4F53-6A24-455D-A617-2A6939F3E985}" srcId="{8BE6806C-8DA2-4D85-BB76-2811F9363992}" destId="{6E72F72C-1522-433A-B70B-154FA4AA8FBB}" srcOrd="0" destOrd="0" parTransId="{199F0B38-81A9-44A5-88A2-37FC6F23CEA1}" sibTransId="{547695D9-715E-4CEB-B8AE-3C7B3F86A106}"/>
    <dgm:cxn modelId="{5DF3900B-2840-488B-9C96-72AE2387BFDB}" type="presOf" srcId="{EDE36711-617E-4072-ADCF-E8621B84C485}" destId="{A2D72A95-552E-4B58-B159-624724324D31}" srcOrd="0" destOrd="0" presId="urn:microsoft.com/office/officeart/2005/8/layout/list1"/>
    <dgm:cxn modelId="{AF704235-D28B-4454-98CB-AA25183814E4}" type="presParOf" srcId="{39861275-9EEA-4DB5-9F34-E118FAA37A8A}" destId="{4B3C3EF9-C650-4E63-9490-7A6382BE8999}" srcOrd="0" destOrd="0" presId="urn:microsoft.com/office/officeart/2005/8/layout/list1"/>
    <dgm:cxn modelId="{02073502-7ACB-4CB1-A275-820D2E141BDF}" type="presParOf" srcId="{4B3C3EF9-C650-4E63-9490-7A6382BE8999}" destId="{73C5658C-B67E-4CE7-9DD0-098C91722662}" srcOrd="0" destOrd="0" presId="urn:microsoft.com/office/officeart/2005/8/layout/list1"/>
    <dgm:cxn modelId="{C09205A9-FD08-4CF0-862A-337E543F5E83}" type="presParOf" srcId="{4B3C3EF9-C650-4E63-9490-7A6382BE8999}" destId="{FD1920C3-152A-4865-B415-477093B0DA9C}" srcOrd="1" destOrd="0" presId="urn:microsoft.com/office/officeart/2005/8/layout/list1"/>
    <dgm:cxn modelId="{AA3E163B-D350-45EF-AA83-AE5B00CA7CA4}" type="presParOf" srcId="{39861275-9EEA-4DB5-9F34-E118FAA37A8A}" destId="{FC529E0B-AF56-4ACB-A3D2-2BDCFD48B10C}" srcOrd="1" destOrd="0" presId="urn:microsoft.com/office/officeart/2005/8/layout/list1"/>
    <dgm:cxn modelId="{76EBC3D9-EE85-4DFE-A1DE-FCFC5B25A3C6}" type="presParOf" srcId="{39861275-9EEA-4DB5-9F34-E118FAA37A8A}" destId="{E81F133B-80A7-45DA-8112-D0FED516E811}" srcOrd="2" destOrd="0" presId="urn:microsoft.com/office/officeart/2005/8/layout/list1"/>
    <dgm:cxn modelId="{F0852C2A-1155-4C0C-BB3B-CD3AC2DFF0C0}" type="presParOf" srcId="{39861275-9EEA-4DB5-9F34-E118FAA37A8A}" destId="{5BF5DB7C-8A23-47EA-8D4A-148B60B4BC20}" srcOrd="3" destOrd="0" presId="urn:microsoft.com/office/officeart/2005/8/layout/list1"/>
    <dgm:cxn modelId="{22DD0AF3-E7CA-4362-9C66-BE70748984C3}" type="presParOf" srcId="{39861275-9EEA-4DB5-9F34-E118FAA37A8A}" destId="{89B37350-3F84-41CE-BE6B-350A60C02254}" srcOrd="4" destOrd="0" presId="urn:microsoft.com/office/officeart/2005/8/layout/list1"/>
    <dgm:cxn modelId="{956D2FA8-EEA1-4D3A-A399-9E6CBEDB03E8}" type="presParOf" srcId="{89B37350-3F84-41CE-BE6B-350A60C02254}" destId="{A2D72A95-552E-4B58-B159-624724324D31}" srcOrd="0" destOrd="0" presId="urn:microsoft.com/office/officeart/2005/8/layout/list1"/>
    <dgm:cxn modelId="{D12406D5-A5B2-4AD4-A690-06FFE34EDBA1}" type="presParOf" srcId="{89B37350-3F84-41CE-BE6B-350A60C02254}" destId="{8DBDDFC4-F44F-4EF4-BCC6-E2F69E24AA5F}" srcOrd="1" destOrd="0" presId="urn:microsoft.com/office/officeart/2005/8/layout/list1"/>
    <dgm:cxn modelId="{FD25AEE7-D909-4B3D-9E5E-43D747CD4370}" type="presParOf" srcId="{39861275-9EEA-4DB5-9F34-E118FAA37A8A}" destId="{8A8DDDFC-0EA8-4E6E-B605-ECA3D753A213}" srcOrd="5" destOrd="0" presId="urn:microsoft.com/office/officeart/2005/8/layout/list1"/>
    <dgm:cxn modelId="{83CDF12C-25E5-4F6E-BAE0-17C7D9825BA2}" type="presParOf" srcId="{39861275-9EEA-4DB5-9F34-E118FAA37A8A}" destId="{DF2BB0EB-54F4-492F-B92E-F949D25B343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5/8/layout/target3" loCatId="list" qsTypeId="urn:microsoft.com/office/officeart/2005/8/quickstyle/simple5" qsCatId="simple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F1FFD6E5-3861-4CAB-9319-11A65688204C}">
      <dgm:prSet/>
      <dgm:spPr>
        <a:solidFill>
          <a:srgbClr val="FF99CC">
            <a:alpha val="90000"/>
          </a:srgbClr>
        </a:solidFill>
      </dgm:spPr>
      <dgm:t>
        <a:bodyPr/>
        <a:lstStyle/>
        <a:p>
          <a:r>
            <a:rPr lang="en-MY" b="1" dirty="0" err="1" smtClean="0">
              <a:latin typeface="Calibri" panose="020F0502020204030204" pitchFamily="34" charset="0"/>
            </a:rPr>
            <a:t>Pintu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gerbang</a:t>
          </a:r>
          <a:r>
            <a:rPr lang="en-MY" b="1" dirty="0" smtClean="0">
              <a:latin typeface="Calibri" panose="020F0502020204030204" pitchFamily="34" charset="0"/>
            </a:rPr>
            <a:t> di </a:t>
          </a:r>
          <a:r>
            <a:rPr lang="en-MY" b="1" dirty="0" err="1" smtClean="0">
              <a:latin typeface="Calibri" panose="020F0502020204030204" pitchFamily="34" charset="0"/>
            </a:rPr>
            <a:t>hadapan</a:t>
          </a:r>
          <a:r>
            <a:rPr lang="en-MY" b="1" dirty="0" smtClean="0">
              <a:latin typeface="Calibri" panose="020F0502020204030204" pitchFamily="34" charset="0"/>
            </a:rPr>
            <a:t> USIM– </a:t>
          </a:r>
          <a:r>
            <a:rPr lang="en-MY" b="1" dirty="0" err="1" smtClean="0">
              <a:latin typeface="Calibri" panose="020F0502020204030204" pitchFamily="34" charset="0"/>
            </a:rPr>
            <a:t>gapura</a:t>
          </a:r>
          <a:r>
            <a:rPr lang="en-MY" b="1" dirty="0" smtClean="0">
              <a:latin typeface="Calibri" panose="020F0502020204030204" pitchFamily="34" charset="0"/>
            </a:rPr>
            <a:t> </a:t>
          </a:r>
        </a:p>
      </dgm:t>
    </dgm:pt>
    <dgm:pt modelId="{DC257D56-8CFF-4D9D-BC86-8BB29698E369}" type="parTrans" cxnId="{AE311C41-4DD4-41CE-9FA0-75C9E5902394}">
      <dgm:prSet/>
      <dgm:spPr/>
      <dgm:t>
        <a:bodyPr/>
        <a:lstStyle/>
        <a:p>
          <a:endParaRPr lang="en-US"/>
        </a:p>
      </dgm:t>
    </dgm:pt>
    <dgm:pt modelId="{1A37FE35-C1F4-4E64-9E1A-F8D1A1F69931}" type="sibTrans" cxnId="{AE311C41-4DD4-41CE-9FA0-75C9E5902394}">
      <dgm:prSet/>
      <dgm:spPr/>
      <dgm:t>
        <a:bodyPr/>
        <a:lstStyle/>
        <a:p>
          <a:endParaRPr lang="en-US"/>
        </a:p>
      </dgm:t>
    </dgm:pt>
    <dgm:pt modelId="{5926D0B5-D2AD-410F-9E8A-4744F3340507}">
      <dgm:prSet/>
      <dgm:spPr>
        <a:solidFill>
          <a:schemeClr val="accent5">
            <a:lumMod val="75000"/>
            <a:alpha val="90000"/>
          </a:schemeClr>
        </a:solidFill>
      </dgm:spPr>
      <dgm:t>
        <a:bodyPr/>
        <a:lstStyle/>
        <a:p>
          <a:r>
            <a:rPr lang="en-MY" b="1" dirty="0" err="1" smtClean="0">
              <a:latin typeface="Calibri" panose="020F0502020204030204" pitchFamily="34" charset="0"/>
            </a:rPr>
            <a:t>Visi</a:t>
          </a:r>
          <a:r>
            <a:rPr lang="en-MY" b="1" dirty="0" smtClean="0">
              <a:latin typeface="Calibri" panose="020F0502020204030204" pitchFamily="34" charset="0"/>
            </a:rPr>
            <a:t>, </a:t>
          </a:r>
          <a:r>
            <a:rPr lang="en-MY" b="1" dirty="0" err="1" smtClean="0">
              <a:latin typeface="Calibri" panose="020F0502020204030204" pitchFamily="34" charset="0"/>
            </a:rPr>
            <a:t>misi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dan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falsafah</a:t>
          </a:r>
          <a:r>
            <a:rPr lang="en-MY" b="1" dirty="0" smtClean="0">
              <a:latin typeface="Calibri" panose="020F0502020204030204" pitchFamily="34" charset="0"/>
            </a:rPr>
            <a:t> USIM di </a:t>
          </a:r>
          <a:r>
            <a:rPr lang="en-MY" b="1" dirty="0" err="1" smtClean="0">
              <a:latin typeface="Calibri" panose="020F0502020204030204" pitchFamily="34" charset="0"/>
            </a:rPr>
            <a:t>bilik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mesyuarat</a:t>
          </a:r>
          <a:r>
            <a:rPr lang="en-MY" b="1" dirty="0" smtClean="0">
              <a:latin typeface="Calibri" panose="020F0502020204030204" pitchFamily="34" charset="0"/>
            </a:rPr>
            <a:t>, </a:t>
          </a:r>
          <a:r>
            <a:rPr lang="en-MY" b="1" dirty="0" err="1" smtClean="0">
              <a:latin typeface="Calibri" panose="020F0502020204030204" pitchFamily="34" charset="0"/>
            </a:rPr>
            <a:t>dewan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kuliah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utama</a:t>
          </a:r>
          <a:r>
            <a:rPr lang="en-MY" b="1" dirty="0" smtClean="0">
              <a:latin typeface="Calibri" panose="020F0502020204030204" pitchFamily="34" charset="0"/>
            </a:rPr>
            <a:t>, </a:t>
          </a:r>
          <a:r>
            <a:rPr lang="en-MY" b="1" dirty="0" err="1" smtClean="0">
              <a:latin typeface="Calibri" panose="020F0502020204030204" pitchFamily="34" charset="0"/>
            </a:rPr>
            <a:t>pejabat</a:t>
          </a:r>
          <a:r>
            <a:rPr lang="en-MY" b="1" dirty="0" smtClean="0">
              <a:latin typeface="Calibri" panose="020F0502020204030204" pitchFamily="34" charset="0"/>
            </a:rPr>
            <a:t>, </a:t>
          </a:r>
          <a:r>
            <a:rPr lang="en-MY" b="1" dirty="0" err="1" smtClean="0">
              <a:latin typeface="Calibri" panose="020F0502020204030204" pitchFamily="34" charset="0"/>
            </a:rPr>
            <a:t>lobi</a:t>
          </a:r>
          <a:r>
            <a:rPr lang="en-MY" b="1" dirty="0" smtClean="0">
              <a:latin typeface="Calibri" panose="020F0502020204030204" pitchFamily="34" charset="0"/>
            </a:rPr>
            <a:t> USIM.</a:t>
          </a:r>
          <a:endParaRPr lang="en-MY" b="1" dirty="0">
            <a:latin typeface="Calibri" panose="020F0502020204030204" pitchFamily="34" charset="0"/>
          </a:endParaRPr>
        </a:p>
      </dgm:t>
    </dgm:pt>
    <dgm:pt modelId="{5CE8B363-1AA9-4BC2-9E27-E0A93D2D1E5A}" type="sibTrans" cxnId="{0F6D0F2D-F88B-41ED-8665-B1F981D81DDE}">
      <dgm:prSet/>
      <dgm:spPr/>
      <dgm:t>
        <a:bodyPr/>
        <a:lstStyle/>
        <a:p>
          <a:endParaRPr lang="en-US"/>
        </a:p>
      </dgm:t>
    </dgm:pt>
    <dgm:pt modelId="{609E4CC4-C5A9-4D9E-990F-5E281B09B2AF}" type="parTrans" cxnId="{0F6D0F2D-F88B-41ED-8665-B1F981D81DDE}">
      <dgm:prSet/>
      <dgm:spPr/>
      <dgm:t>
        <a:bodyPr/>
        <a:lstStyle/>
        <a:p>
          <a:endParaRPr lang="en-US"/>
        </a:p>
      </dgm:t>
    </dgm:pt>
    <dgm:pt modelId="{DF768289-674C-4B95-8682-4E817BCB95D9}">
      <dgm:prSet/>
      <dgm:spPr>
        <a:solidFill>
          <a:schemeClr val="accent1">
            <a:lumMod val="75000"/>
            <a:alpha val="90000"/>
          </a:schemeClr>
        </a:solidFill>
      </dgm:spPr>
      <dgm:t>
        <a:bodyPr/>
        <a:lstStyle/>
        <a:p>
          <a:r>
            <a:rPr lang="en-MY" b="1" dirty="0" err="1" smtClean="0">
              <a:latin typeface="Calibri" panose="020F0502020204030204" pitchFamily="34" charset="0"/>
            </a:rPr>
            <a:t>Pencahayaan</a:t>
          </a:r>
          <a:r>
            <a:rPr lang="en-MY" b="1" dirty="0" smtClean="0">
              <a:latin typeface="Calibri" panose="020F0502020204030204" pitchFamily="34" charset="0"/>
            </a:rPr>
            <a:t> ‘</a:t>
          </a:r>
          <a:r>
            <a:rPr lang="en-MY" b="1" i="1" dirty="0" smtClean="0">
              <a:latin typeface="Calibri" panose="020F0502020204030204" pitchFamily="34" charset="0"/>
            </a:rPr>
            <a:t>spotlight</a:t>
          </a:r>
          <a:r>
            <a:rPr lang="en-MY" b="1" dirty="0" smtClean="0">
              <a:latin typeface="Calibri" panose="020F0502020204030204" pitchFamily="34" charset="0"/>
            </a:rPr>
            <a:t>’ </a:t>
          </a:r>
          <a:r>
            <a:rPr lang="en-MY" b="1" dirty="0" err="1" smtClean="0">
              <a:latin typeface="Calibri" panose="020F0502020204030204" pitchFamily="34" charset="0"/>
            </a:rPr>
            <a:t>pada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nama</a:t>
          </a:r>
          <a:r>
            <a:rPr lang="en-MY" b="1" dirty="0" smtClean="0">
              <a:latin typeface="Calibri" panose="020F0502020204030204" pitchFamily="34" charset="0"/>
            </a:rPr>
            <a:t> USIM di billboard di </a:t>
          </a:r>
          <a:r>
            <a:rPr lang="en-MY" b="1" dirty="0" err="1" smtClean="0">
              <a:latin typeface="Calibri" panose="020F0502020204030204" pitchFamily="34" charset="0"/>
            </a:rPr>
            <a:t>lebuhraya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ke</a:t>
          </a:r>
          <a:r>
            <a:rPr lang="en-MY" b="1" dirty="0" smtClean="0">
              <a:latin typeface="Calibri" panose="020F0502020204030204" pitchFamily="34" charset="0"/>
            </a:rPr>
            <a:t> Selatan.</a:t>
          </a:r>
          <a:endParaRPr lang="en-MY" b="1" dirty="0">
            <a:latin typeface="Calibri" panose="020F0502020204030204" pitchFamily="34" charset="0"/>
          </a:endParaRPr>
        </a:p>
      </dgm:t>
    </dgm:pt>
    <dgm:pt modelId="{90BF1497-5B27-4A66-8655-81D4258E9FBA}" type="parTrans" cxnId="{40AD96AA-D786-43C4-A620-0984E501E355}">
      <dgm:prSet/>
      <dgm:spPr/>
      <dgm:t>
        <a:bodyPr/>
        <a:lstStyle/>
        <a:p>
          <a:endParaRPr lang="en-US"/>
        </a:p>
      </dgm:t>
    </dgm:pt>
    <dgm:pt modelId="{F6F8A8E1-D67F-4F15-A8AD-A0693EBF2742}" type="sibTrans" cxnId="{40AD96AA-D786-43C4-A620-0984E501E355}">
      <dgm:prSet/>
      <dgm:spPr/>
      <dgm:t>
        <a:bodyPr/>
        <a:lstStyle/>
        <a:p>
          <a:endParaRPr lang="en-US"/>
        </a:p>
      </dgm:t>
    </dgm:pt>
    <dgm:pt modelId="{3424AC48-F748-4EA3-AF4A-217509E6FF8F}">
      <dgm:prSet/>
      <dgm:spPr>
        <a:solidFill>
          <a:srgbClr val="FF0000"/>
        </a:solidFill>
      </dgm:spPr>
      <dgm:t>
        <a:bodyPr/>
        <a:lstStyle/>
        <a:p>
          <a:r>
            <a:rPr lang="en-MY" b="1" dirty="0" err="1" smtClean="0">
              <a:latin typeface="Calibri" panose="020F0502020204030204" pitchFamily="34" charset="0"/>
            </a:rPr>
            <a:t>Penciptaan</a:t>
          </a:r>
          <a:r>
            <a:rPr lang="en-MY" b="1" dirty="0" smtClean="0">
              <a:latin typeface="Calibri" panose="020F0502020204030204" pitchFamily="34" charset="0"/>
            </a:rPr>
            <a:t> logo </a:t>
          </a:r>
          <a:r>
            <a:rPr lang="en-MY" b="1" dirty="0" err="1" smtClean="0">
              <a:latin typeface="Calibri" panose="020F0502020204030204" pitchFamily="34" charset="0"/>
            </a:rPr>
            <a:t>dan</a:t>
          </a:r>
          <a:r>
            <a:rPr lang="en-MY" b="1" dirty="0" smtClean="0">
              <a:latin typeface="Calibri" panose="020F0502020204030204" pitchFamily="34" charset="0"/>
            </a:rPr>
            <a:t> ‘</a:t>
          </a:r>
          <a:r>
            <a:rPr lang="en-MY" b="1" dirty="0" err="1" smtClean="0">
              <a:latin typeface="Calibri" panose="020F0502020204030204" pitchFamily="34" charset="0"/>
            </a:rPr>
            <a:t>Iqra</a:t>
          </a:r>
          <a:r>
            <a:rPr lang="en-MY" b="1" dirty="0" smtClean="0">
              <a:latin typeface="Calibri" panose="020F0502020204030204" pitchFamily="34" charset="0"/>
            </a:rPr>
            <a:t>’ </a:t>
          </a:r>
          <a:r>
            <a:rPr lang="en-MY" b="1" dirty="0" err="1" smtClean="0">
              <a:latin typeface="Calibri" panose="020F0502020204030204" pitchFamily="34" charset="0"/>
            </a:rPr>
            <a:t>beserta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takrifan</a:t>
          </a:r>
          <a:r>
            <a:rPr lang="en-MY" b="1" dirty="0" smtClean="0">
              <a:latin typeface="Calibri" panose="020F0502020204030204" pitchFamily="34" charset="0"/>
            </a:rPr>
            <a:t>/</a:t>
          </a:r>
          <a:r>
            <a:rPr lang="en-MY" b="1" dirty="0" err="1" smtClean="0">
              <a:latin typeface="Calibri" panose="020F0502020204030204" pitchFamily="34" charset="0"/>
            </a:rPr>
            <a:t>rasional</a:t>
          </a:r>
          <a:r>
            <a:rPr lang="en-MY" b="1" dirty="0" smtClean="0">
              <a:latin typeface="Calibri" panose="020F0502020204030204" pitchFamily="34" charset="0"/>
            </a:rPr>
            <a:t> logo di </a:t>
          </a:r>
          <a:r>
            <a:rPr lang="en-MY" b="1" dirty="0" err="1" smtClean="0">
              <a:latin typeface="Calibri" panose="020F0502020204030204" pitchFamily="34" charset="0"/>
            </a:rPr>
            <a:t>sekitar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kawasan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Negeri</a:t>
          </a:r>
          <a:r>
            <a:rPr lang="en-MY" b="1" dirty="0" smtClean="0">
              <a:latin typeface="Calibri" panose="020F0502020204030204" pitchFamily="34" charset="0"/>
            </a:rPr>
            <a:t> Sembilan .</a:t>
          </a:r>
          <a:endParaRPr lang="en-MY" b="1" dirty="0">
            <a:latin typeface="Calibri" panose="020F0502020204030204" pitchFamily="34" charset="0"/>
          </a:endParaRPr>
        </a:p>
      </dgm:t>
    </dgm:pt>
    <dgm:pt modelId="{64E63FCB-616D-46E1-A034-F8245C459CA1}" type="parTrans" cxnId="{E03284F0-B9D4-4E6F-8137-688C81D40683}">
      <dgm:prSet/>
      <dgm:spPr/>
      <dgm:t>
        <a:bodyPr/>
        <a:lstStyle/>
        <a:p>
          <a:endParaRPr lang="en-US"/>
        </a:p>
      </dgm:t>
    </dgm:pt>
    <dgm:pt modelId="{C1C9854E-F5CF-4E7A-87CC-3C80C3F425E3}" type="sibTrans" cxnId="{E03284F0-B9D4-4E6F-8137-688C81D40683}">
      <dgm:prSet/>
      <dgm:spPr/>
      <dgm:t>
        <a:bodyPr/>
        <a:lstStyle/>
        <a:p>
          <a:endParaRPr lang="en-US"/>
        </a:p>
      </dgm:t>
    </dgm:pt>
    <dgm:pt modelId="{9C594FEC-AF8F-46D6-B20E-006187A50F71}">
      <dgm:prSet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MY" b="1" i="1" dirty="0" smtClean="0">
              <a:latin typeface="Calibri" panose="020F0502020204030204" pitchFamily="34" charset="0"/>
            </a:rPr>
            <a:t>Billboard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besar</a:t>
          </a:r>
          <a:r>
            <a:rPr lang="en-MY" b="1" dirty="0" smtClean="0">
              <a:latin typeface="Calibri" panose="020F0502020204030204" pitchFamily="34" charset="0"/>
            </a:rPr>
            <a:t> di </a:t>
          </a:r>
          <a:r>
            <a:rPr lang="en-MY" b="1" dirty="0" err="1" smtClean="0">
              <a:latin typeface="Calibri" panose="020F0502020204030204" pitchFamily="34" charset="0"/>
            </a:rPr>
            <a:t>pintu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masuk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selepas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i="1" dirty="0" smtClean="0">
              <a:latin typeface="Calibri" panose="020F0502020204030204" pitchFamily="34" charset="0"/>
            </a:rPr>
            <a:t>traffic light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Tol</a:t>
          </a:r>
          <a:r>
            <a:rPr lang="en-MY" b="1" dirty="0" smtClean="0">
              <a:latin typeface="Calibri" panose="020F0502020204030204" pitchFamily="34" charset="0"/>
            </a:rPr>
            <a:t> </a:t>
          </a:r>
          <a:r>
            <a:rPr lang="en-MY" b="1" dirty="0" err="1" smtClean="0">
              <a:latin typeface="Calibri" panose="020F0502020204030204" pitchFamily="34" charset="0"/>
            </a:rPr>
            <a:t>Nilai</a:t>
          </a:r>
          <a:r>
            <a:rPr lang="en-MY" b="1" dirty="0" smtClean="0">
              <a:latin typeface="Calibri" panose="020F0502020204030204" pitchFamily="34" charset="0"/>
            </a:rPr>
            <a:t>.</a:t>
          </a:r>
          <a:endParaRPr lang="en-MY" b="1" dirty="0">
            <a:latin typeface="Calibri" panose="020F0502020204030204" pitchFamily="34" charset="0"/>
          </a:endParaRPr>
        </a:p>
      </dgm:t>
    </dgm:pt>
    <dgm:pt modelId="{A9B0D576-D968-47B5-ADCC-0B44C49B6BF0}" type="sibTrans" cxnId="{E80B1A3A-DB12-4715-9CE7-8B6B804F114F}">
      <dgm:prSet/>
      <dgm:spPr/>
      <dgm:t>
        <a:bodyPr/>
        <a:lstStyle/>
        <a:p>
          <a:endParaRPr lang="en-US"/>
        </a:p>
      </dgm:t>
    </dgm:pt>
    <dgm:pt modelId="{8998B930-1D74-4D1D-8567-70555665D6F2}" type="parTrans" cxnId="{E80B1A3A-DB12-4715-9CE7-8B6B804F114F}">
      <dgm:prSet/>
      <dgm:spPr/>
      <dgm:t>
        <a:bodyPr/>
        <a:lstStyle/>
        <a:p>
          <a:endParaRPr lang="en-US"/>
        </a:p>
      </dgm:t>
    </dgm:pt>
    <dgm:pt modelId="{E5573DB9-F8DD-471D-B79B-F0043FB9E74B}" type="pres">
      <dgm:prSet presAssocID="{8BE6806C-8DA2-4D85-BB76-2811F936399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1BD7BCC-4D30-41DF-92FF-25B432F37A97}" type="pres">
      <dgm:prSet presAssocID="{3424AC48-F748-4EA3-AF4A-217509E6FF8F}" presName="circle1" presStyleLbl="node1" presStyleIdx="0" presStyleCnt="5"/>
      <dgm:spPr/>
      <dgm:t>
        <a:bodyPr/>
        <a:lstStyle/>
        <a:p>
          <a:endParaRPr lang="en-US"/>
        </a:p>
      </dgm:t>
    </dgm:pt>
    <dgm:pt modelId="{D1CD8501-59A7-4731-AC06-66DA95BBD4DC}" type="pres">
      <dgm:prSet presAssocID="{3424AC48-F748-4EA3-AF4A-217509E6FF8F}" presName="space" presStyleCnt="0"/>
      <dgm:spPr/>
      <dgm:t>
        <a:bodyPr/>
        <a:lstStyle/>
        <a:p>
          <a:endParaRPr lang="en-US"/>
        </a:p>
      </dgm:t>
    </dgm:pt>
    <dgm:pt modelId="{017212C4-10B9-43A2-B358-45F1386B6EAC}" type="pres">
      <dgm:prSet presAssocID="{3424AC48-F748-4EA3-AF4A-217509E6FF8F}" presName="rect1" presStyleLbl="alignAcc1" presStyleIdx="0" presStyleCnt="5"/>
      <dgm:spPr/>
      <dgm:t>
        <a:bodyPr/>
        <a:lstStyle/>
        <a:p>
          <a:endParaRPr lang="en-US"/>
        </a:p>
      </dgm:t>
    </dgm:pt>
    <dgm:pt modelId="{A1AF1915-757F-4095-9DD8-97FCD1894358}" type="pres">
      <dgm:prSet presAssocID="{DF768289-674C-4B95-8682-4E817BCB95D9}" presName="vertSpace2" presStyleLbl="node1" presStyleIdx="0" presStyleCnt="5"/>
      <dgm:spPr/>
      <dgm:t>
        <a:bodyPr/>
        <a:lstStyle/>
        <a:p>
          <a:endParaRPr lang="en-US"/>
        </a:p>
      </dgm:t>
    </dgm:pt>
    <dgm:pt modelId="{53380AE3-6228-486E-94C5-6DD756DC6589}" type="pres">
      <dgm:prSet presAssocID="{DF768289-674C-4B95-8682-4E817BCB95D9}" presName="circle2" presStyleLbl="node1" presStyleIdx="1" presStyleCnt="5"/>
      <dgm:spPr/>
      <dgm:t>
        <a:bodyPr/>
        <a:lstStyle/>
        <a:p>
          <a:endParaRPr lang="en-US"/>
        </a:p>
      </dgm:t>
    </dgm:pt>
    <dgm:pt modelId="{E180A3FC-EE9E-4CE0-A437-62A5A02732EA}" type="pres">
      <dgm:prSet presAssocID="{DF768289-674C-4B95-8682-4E817BCB95D9}" presName="rect2" presStyleLbl="alignAcc1" presStyleIdx="1" presStyleCnt="5"/>
      <dgm:spPr/>
      <dgm:t>
        <a:bodyPr/>
        <a:lstStyle/>
        <a:p>
          <a:endParaRPr lang="en-US"/>
        </a:p>
      </dgm:t>
    </dgm:pt>
    <dgm:pt modelId="{B66B2C8B-73E6-4B39-AE35-D818E6C3175A}" type="pres">
      <dgm:prSet presAssocID="{9C594FEC-AF8F-46D6-B20E-006187A50F71}" presName="vertSpace3" presStyleLbl="node1" presStyleIdx="1" presStyleCnt="5"/>
      <dgm:spPr/>
      <dgm:t>
        <a:bodyPr/>
        <a:lstStyle/>
        <a:p>
          <a:endParaRPr lang="en-US"/>
        </a:p>
      </dgm:t>
    </dgm:pt>
    <dgm:pt modelId="{52EC05E7-7770-444F-BEFB-D2500CAB6B63}" type="pres">
      <dgm:prSet presAssocID="{9C594FEC-AF8F-46D6-B20E-006187A50F71}" presName="circle3" presStyleLbl="node1" presStyleIdx="2" presStyleCnt="5"/>
      <dgm:spPr/>
      <dgm:t>
        <a:bodyPr/>
        <a:lstStyle/>
        <a:p>
          <a:endParaRPr lang="en-US"/>
        </a:p>
      </dgm:t>
    </dgm:pt>
    <dgm:pt modelId="{0B6C83D4-20D2-498F-A8F7-655110CB3F08}" type="pres">
      <dgm:prSet presAssocID="{9C594FEC-AF8F-46D6-B20E-006187A50F71}" presName="rect3" presStyleLbl="alignAcc1" presStyleIdx="2" presStyleCnt="5"/>
      <dgm:spPr/>
      <dgm:t>
        <a:bodyPr/>
        <a:lstStyle/>
        <a:p>
          <a:endParaRPr lang="en-US"/>
        </a:p>
      </dgm:t>
    </dgm:pt>
    <dgm:pt modelId="{FDA64E71-1522-490F-A177-2A41523B347A}" type="pres">
      <dgm:prSet presAssocID="{5926D0B5-D2AD-410F-9E8A-4744F3340507}" presName="vertSpace4" presStyleLbl="node1" presStyleIdx="2" presStyleCnt="5"/>
      <dgm:spPr/>
      <dgm:t>
        <a:bodyPr/>
        <a:lstStyle/>
        <a:p>
          <a:endParaRPr lang="en-US"/>
        </a:p>
      </dgm:t>
    </dgm:pt>
    <dgm:pt modelId="{695C5B93-19AB-46EF-B766-7B3F23EE54CE}" type="pres">
      <dgm:prSet presAssocID="{5926D0B5-D2AD-410F-9E8A-4744F3340507}" presName="circle4" presStyleLbl="node1" presStyleIdx="3" presStyleCnt="5"/>
      <dgm:spPr/>
      <dgm:t>
        <a:bodyPr/>
        <a:lstStyle/>
        <a:p>
          <a:endParaRPr lang="en-US"/>
        </a:p>
      </dgm:t>
    </dgm:pt>
    <dgm:pt modelId="{EB36CD2F-72FE-4A07-87B0-1BB367EA584D}" type="pres">
      <dgm:prSet presAssocID="{5926D0B5-D2AD-410F-9E8A-4744F3340507}" presName="rect4" presStyleLbl="alignAcc1" presStyleIdx="3" presStyleCnt="5"/>
      <dgm:spPr/>
      <dgm:t>
        <a:bodyPr/>
        <a:lstStyle/>
        <a:p>
          <a:endParaRPr lang="en-US"/>
        </a:p>
      </dgm:t>
    </dgm:pt>
    <dgm:pt modelId="{4C5E9F32-20F2-425B-BBB9-1FBDA6F6E89E}" type="pres">
      <dgm:prSet presAssocID="{F1FFD6E5-3861-4CAB-9319-11A65688204C}" presName="vertSpace5" presStyleLbl="node1" presStyleIdx="3" presStyleCnt="5"/>
      <dgm:spPr/>
      <dgm:t>
        <a:bodyPr/>
        <a:lstStyle/>
        <a:p>
          <a:endParaRPr lang="en-US"/>
        </a:p>
      </dgm:t>
    </dgm:pt>
    <dgm:pt modelId="{BE2AFED8-D3B4-4E29-8D01-2CF7FCE5F34E}" type="pres">
      <dgm:prSet presAssocID="{F1FFD6E5-3861-4CAB-9319-11A65688204C}" presName="circle5" presStyleLbl="node1" presStyleIdx="4" presStyleCnt="5"/>
      <dgm:spPr/>
      <dgm:t>
        <a:bodyPr/>
        <a:lstStyle/>
        <a:p>
          <a:endParaRPr lang="en-US"/>
        </a:p>
      </dgm:t>
    </dgm:pt>
    <dgm:pt modelId="{313DD7E0-46D6-42B0-BD71-6E1796715440}" type="pres">
      <dgm:prSet presAssocID="{F1FFD6E5-3861-4CAB-9319-11A65688204C}" presName="rect5" presStyleLbl="alignAcc1" presStyleIdx="4" presStyleCnt="5"/>
      <dgm:spPr/>
      <dgm:t>
        <a:bodyPr/>
        <a:lstStyle/>
        <a:p>
          <a:endParaRPr lang="en-US"/>
        </a:p>
      </dgm:t>
    </dgm:pt>
    <dgm:pt modelId="{6CABDA42-E4FE-46EF-AADC-DD0ECCCAD6D0}" type="pres">
      <dgm:prSet presAssocID="{3424AC48-F748-4EA3-AF4A-217509E6FF8F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51F1F6-D7D2-401E-96BE-B91D45802528}" type="pres">
      <dgm:prSet presAssocID="{DF768289-674C-4B95-8682-4E817BCB95D9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DFC0D9-5DFC-4920-AEFD-729204868612}" type="pres">
      <dgm:prSet presAssocID="{9C594FEC-AF8F-46D6-B20E-006187A50F71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9CC794-DC7F-4AEE-B117-5B254FD42681}" type="pres">
      <dgm:prSet presAssocID="{5926D0B5-D2AD-410F-9E8A-4744F3340507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7EC3E7-14C0-4D8A-8E96-FD1BBBADE025}" type="pres">
      <dgm:prSet presAssocID="{F1FFD6E5-3861-4CAB-9319-11A65688204C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0B1A3A-DB12-4715-9CE7-8B6B804F114F}" srcId="{8BE6806C-8DA2-4D85-BB76-2811F9363992}" destId="{9C594FEC-AF8F-46D6-B20E-006187A50F71}" srcOrd="2" destOrd="0" parTransId="{8998B930-1D74-4D1D-8567-70555665D6F2}" sibTransId="{A9B0D576-D968-47B5-ADCC-0B44C49B6BF0}"/>
    <dgm:cxn modelId="{772BA0F1-0FA3-43B9-B31A-07AA2B29825C}" type="presOf" srcId="{DF768289-674C-4B95-8682-4E817BCB95D9}" destId="{6951F1F6-D7D2-401E-96BE-B91D45802528}" srcOrd="1" destOrd="0" presId="urn:microsoft.com/office/officeart/2005/8/layout/target3"/>
    <dgm:cxn modelId="{40AD96AA-D786-43C4-A620-0984E501E355}" srcId="{8BE6806C-8DA2-4D85-BB76-2811F9363992}" destId="{DF768289-674C-4B95-8682-4E817BCB95D9}" srcOrd="1" destOrd="0" parTransId="{90BF1497-5B27-4A66-8655-81D4258E9FBA}" sibTransId="{F6F8A8E1-D67F-4F15-A8AD-A0693EBF2742}"/>
    <dgm:cxn modelId="{C86CFD60-FFFB-495E-BAEA-9F5365A92396}" type="presOf" srcId="{F1FFD6E5-3861-4CAB-9319-11A65688204C}" destId="{217EC3E7-14C0-4D8A-8E96-FD1BBBADE025}" srcOrd="1" destOrd="0" presId="urn:microsoft.com/office/officeart/2005/8/layout/target3"/>
    <dgm:cxn modelId="{B07ADC29-F139-45C2-9DC8-52C6F8395AAD}" type="presOf" srcId="{F1FFD6E5-3861-4CAB-9319-11A65688204C}" destId="{313DD7E0-46D6-42B0-BD71-6E1796715440}" srcOrd="0" destOrd="0" presId="urn:microsoft.com/office/officeart/2005/8/layout/target3"/>
    <dgm:cxn modelId="{21BA0261-AFC6-4711-B59D-37A47A7BE2A1}" type="presOf" srcId="{5926D0B5-D2AD-410F-9E8A-4744F3340507}" destId="{6E9CC794-DC7F-4AEE-B117-5B254FD42681}" srcOrd="1" destOrd="0" presId="urn:microsoft.com/office/officeart/2005/8/layout/target3"/>
    <dgm:cxn modelId="{28D6FA16-A367-4F14-993B-AD3BABF0CE4E}" type="presOf" srcId="{9C594FEC-AF8F-46D6-B20E-006187A50F71}" destId="{0B6C83D4-20D2-498F-A8F7-655110CB3F08}" srcOrd="0" destOrd="0" presId="urn:microsoft.com/office/officeart/2005/8/layout/target3"/>
    <dgm:cxn modelId="{AE311C41-4DD4-41CE-9FA0-75C9E5902394}" srcId="{8BE6806C-8DA2-4D85-BB76-2811F9363992}" destId="{F1FFD6E5-3861-4CAB-9319-11A65688204C}" srcOrd="4" destOrd="0" parTransId="{DC257D56-8CFF-4D9D-BC86-8BB29698E369}" sibTransId="{1A37FE35-C1F4-4E64-9E1A-F8D1A1F69931}"/>
    <dgm:cxn modelId="{E03284F0-B9D4-4E6F-8137-688C81D40683}" srcId="{8BE6806C-8DA2-4D85-BB76-2811F9363992}" destId="{3424AC48-F748-4EA3-AF4A-217509E6FF8F}" srcOrd="0" destOrd="0" parTransId="{64E63FCB-616D-46E1-A034-F8245C459CA1}" sibTransId="{C1C9854E-F5CF-4E7A-87CC-3C80C3F425E3}"/>
    <dgm:cxn modelId="{23F1C0EB-CD50-42E1-BCD5-37A91A4CBAE8}" type="presOf" srcId="{8BE6806C-8DA2-4D85-BB76-2811F9363992}" destId="{E5573DB9-F8DD-471D-B79B-F0043FB9E74B}" srcOrd="0" destOrd="0" presId="urn:microsoft.com/office/officeart/2005/8/layout/target3"/>
    <dgm:cxn modelId="{969E610F-936C-4F83-9D91-EAFD896F7F09}" type="presOf" srcId="{3424AC48-F748-4EA3-AF4A-217509E6FF8F}" destId="{6CABDA42-E4FE-46EF-AADC-DD0ECCCAD6D0}" srcOrd="1" destOrd="0" presId="urn:microsoft.com/office/officeart/2005/8/layout/target3"/>
    <dgm:cxn modelId="{2B0CCA7E-87FE-44E1-BC17-401506F03163}" type="presOf" srcId="{3424AC48-F748-4EA3-AF4A-217509E6FF8F}" destId="{017212C4-10B9-43A2-B358-45F1386B6EAC}" srcOrd="0" destOrd="0" presId="urn:microsoft.com/office/officeart/2005/8/layout/target3"/>
    <dgm:cxn modelId="{0F6D0F2D-F88B-41ED-8665-B1F981D81DDE}" srcId="{8BE6806C-8DA2-4D85-BB76-2811F9363992}" destId="{5926D0B5-D2AD-410F-9E8A-4744F3340507}" srcOrd="3" destOrd="0" parTransId="{609E4CC4-C5A9-4D9E-990F-5E281B09B2AF}" sibTransId="{5CE8B363-1AA9-4BC2-9E27-E0A93D2D1E5A}"/>
    <dgm:cxn modelId="{3243D346-DCBD-462F-A28A-E8CA9FFFA5D1}" type="presOf" srcId="{5926D0B5-D2AD-410F-9E8A-4744F3340507}" destId="{EB36CD2F-72FE-4A07-87B0-1BB367EA584D}" srcOrd="0" destOrd="0" presId="urn:microsoft.com/office/officeart/2005/8/layout/target3"/>
    <dgm:cxn modelId="{B6639E79-2643-4577-8CD5-3D876D3AC6E1}" type="presOf" srcId="{DF768289-674C-4B95-8682-4E817BCB95D9}" destId="{E180A3FC-EE9E-4CE0-A437-62A5A02732EA}" srcOrd="0" destOrd="0" presId="urn:microsoft.com/office/officeart/2005/8/layout/target3"/>
    <dgm:cxn modelId="{B717EC4B-5C67-4067-8B15-1A9D0B4D9FF0}" type="presOf" srcId="{9C594FEC-AF8F-46D6-B20E-006187A50F71}" destId="{1DDFC0D9-5DFC-4920-AEFD-729204868612}" srcOrd="1" destOrd="0" presId="urn:microsoft.com/office/officeart/2005/8/layout/target3"/>
    <dgm:cxn modelId="{2F292ABF-0444-4C39-91D3-2F36DADBCB47}" type="presParOf" srcId="{E5573DB9-F8DD-471D-B79B-F0043FB9E74B}" destId="{01BD7BCC-4D30-41DF-92FF-25B432F37A97}" srcOrd="0" destOrd="0" presId="urn:microsoft.com/office/officeart/2005/8/layout/target3"/>
    <dgm:cxn modelId="{07440AF7-91B2-48C4-9920-B720883F939E}" type="presParOf" srcId="{E5573DB9-F8DD-471D-B79B-F0043FB9E74B}" destId="{D1CD8501-59A7-4731-AC06-66DA95BBD4DC}" srcOrd="1" destOrd="0" presId="urn:microsoft.com/office/officeart/2005/8/layout/target3"/>
    <dgm:cxn modelId="{97C19732-6FE9-43BD-B70D-A1BDE37FA770}" type="presParOf" srcId="{E5573DB9-F8DD-471D-B79B-F0043FB9E74B}" destId="{017212C4-10B9-43A2-B358-45F1386B6EAC}" srcOrd="2" destOrd="0" presId="urn:microsoft.com/office/officeart/2005/8/layout/target3"/>
    <dgm:cxn modelId="{C01F9338-9E80-4D5B-BC59-9EED3DEF9FE1}" type="presParOf" srcId="{E5573DB9-F8DD-471D-B79B-F0043FB9E74B}" destId="{A1AF1915-757F-4095-9DD8-97FCD1894358}" srcOrd="3" destOrd="0" presId="urn:microsoft.com/office/officeart/2005/8/layout/target3"/>
    <dgm:cxn modelId="{796DB9DB-B530-4FA4-81D1-E72BE98BC10D}" type="presParOf" srcId="{E5573DB9-F8DD-471D-B79B-F0043FB9E74B}" destId="{53380AE3-6228-486E-94C5-6DD756DC6589}" srcOrd="4" destOrd="0" presId="urn:microsoft.com/office/officeart/2005/8/layout/target3"/>
    <dgm:cxn modelId="{E3274600-5B6E-4C81-A629-B1C928F66CDA}" type="presParOf" srcId="{E5573DB9-F8DD-471D-B79B-F0043FB9E74B}" destId="{E180A3FC-EE9E-4CE0-A437-62A5A02732EA}" srcOrd="5" destOrd="0" presId="urn:microsoft.com/office/officeart/2005/8/layout/target3"/>
    <dgm:cxn modelId="{D1430FCC-446F-4E98-9D3B-984E56233152}" type="presParOf" srcId="{E5573DB9-F8DD-471D-B79B-F0043FB9E74B}" destId="{B66B2C8B-73E6-4B39-AE35-D818E6C3175A}" srcOrd="6" destOrd="0" presId="urn:microsoft.com/office/officeart/2005/8/layout/target3"/>
    <dgm:cxn modelId="{68CE108C-9B61-417D-8ECF-CB88D85C7300}" type="presParOf" srcId="{E5573DB9-F8DD-471D-B79B-F0043FB9E74B}" destId="{52EC05E7-7770-444F-BEFB-D2500CAB6B63}" srcOrd="7" destOrd="0" presId="urn:microsoft.com/office/officeart/2005/8/layout/target3"/>
    <dgm:cxn modelId="{2E911FCC-F37C-49DA-8116-8AF10AAF0333}" type="presParOf" srcId="{E5573DB9-F8DD-471D-B79B-F0043FB9E74B}" destId="{0B6C83D4-20D2-498F-A8F7-655110CB3F08}" srcOrd="8" destOrd="0" presId="urn:microsoft.com/office/officeart/2005/8/layout/target3"/>
    <dgm:cxn modelId="{94E8CD2C-3D0D-4D77-8DFC-A79008208217}" type="presParOf" srcId="{E5573DB9-F8DD-471D-B79B-F0043FB9E74B}" destId="{FDA64E71-1522-490F-A177-2A41523B347A}" srcOrd="9" destOrd="0" presId="urn:microsoft.com/office/officeart/2005/8/layout/target3"/>
    <dgm:cxn modelId="{9B4C3C0B-66DD-4160-AE95-426806CEACAC}" type="presParOf" srcId="{E5573DB9-F8DD-471D-B79B-F0043FB9E74B}" destId="{695C5B93-19AB-46EF-B766-7B3F23EE54CE}" srcOrd="10" destOrd="0" presId="urn:microsoft.com/office/officeart/2005/8/layout/target3"/>
    <dgm:cxn modelId="{199DDD1D-7608-46E9-8DC7-6DBE53791FE2}" type="presParOf" srcId="{E5573DB9-F8DD-471D-B79B-F0043FB9E74B}" destId="{EB36CD2F-72FE-4A07-87B0-1BB367EA584D}" srcOrd="11" destOrd="0" presId="urn:microsoft.com/office/officeart/2005/8/layout/target3"/>
    <dgm:cxn modelId="{407BA5EA-DA54-437E-9984-A3EACCC5B12E}" type="presParOf" srcId="{E5573DB9-F8DD-471D-B79B-F0043FB9E74B}" destId="{4C5E9F32-20F2-425B-BBB9-1FBDA6F6E89E}" srcOrd="12" destOrd="0" presId="urn:microsoft.com/office/officeart/2005/8/layout/target3"/>
    <dgm:cxn modelId="{EF278E0C-43E6-45B4-9222-D8D5CA9DD056}" type="presParOf" srcId="{E5573DB9-F8DD-471D-B79B-F0043FB9E74B}" destId="{BE2AFED8-D3B4-4E29-8D01-2CF7FCE5F34E}" srcOrd="13" destOrd="0" presId="urn:microsoft.com/office/officeart/2005/8/layout/target3"/>
    <dgm:cxn modelId="{8F4D422F-574E-489E-9D9B-EA44C63E41AB}" type="presParOf" srcId="{E5573DB9-F8DD-471D-B79B-F0043FB9E74B}" destId="{313DD7E0-46D6-42B0-BD71-6E1796715440}" srcOrd="14" destOrd="0" presId="urn:microsoft.com/office/officeart/2005/8/layout/target3"/>
    <dgm:cxn modelId="{CFD9DCBF-46AD-44F9-AA07-37A0CB0A74E1}" type="presParOf" srcId="{E5573DB9-F8DD-471D-B79B-F0043FB9E74B}" destId="{6CABDA42-E4FE-46EF-AADC-DD0ECCCAD6D0}" srcOrd="15" destOrd="0" presId="urn:microsoft.com/office/officeart/2005/8/layout/target3"/>
    <dgm:cxn modelId="{D5DBFAC7-1FE9-48FA-B166-B4C5F629B874}" type="presParOf" srcId="{E5573DB9-F8DD-471D-B79B-F0043FB9E74B}" destId="{6951F1F6-D7D2-401E-96BE-B91D45802528}" srcOrd="16" destOrd="0" presId="urn:microsoft.com/office/officeart/2005/8/layout/target3"/>
    <dgm:cxn modelId="{D2D2C97C-3C90-41D7-AFDD-75DB38A9B7CE}" type="presParOf" srcId="{E5573DB9-F8DD-471D-B79B-F0043FB9E74B}" destId="{1DDFC0D9-5DFC-4920-AEFD-729204868612}" srcOrd="17" destOrd="0" presId="urn:microsoft.com/office/officeart/2005/8/layout/target3"/>
    <dgm:cxn modelId="{7D68A29A-3865-45FA-AFDF-C68410F2248C}" type="presParOf" srcId="{E5573DB9-F8DD-471D-B79B-F0043FB9E74B}" destId="{6E9CC794-DC7F-4AEE-B117-5B254FD42681}" srcOrd="18" destOrd="0" presId="urn:microsoft.com/office/officeart/2005/8/layout/target3"/>
    <dgm:cxn modelId="{100EF17F-4AA4-4245-83B7-4A5714F3F204}" type="presParOf" srcId="{E5573DB9-F8DD-471D-B79B-F0043FB9E74B}" destId="{217EC3E7-14C0-4D8A-8E96-FD1BBBADE025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5/8/layout/bList2#1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6E72F72C-1522-433A-B70B-154FA4AA8FBB}">
      <dgm:prSet phldrT="[Text]" custT="1"/>
      <dgm:spPr>
        <a:gradFill flip="none" rotWithShape="0">
          <a:gsLst>
            <a:gs pos="0">
              <a:srgbClr val="FF6600">
                <a:shade val="30000"/>
                <a:satMod val="115000"/>
              </a:srgbClr>
            </a:gs>
            <a:gs pos="50000">
              <a:srgbClr val="FF6600">
                <a:shade val="67500"/>
                <a:satMod val="115000"/>
              </a:srgbClr>
            </a:gs>
            <a:gs pos="100000">
              <a:srgbClr val="FF6600">
                <a:shade val="100000"/>
                <a:satMod val="115000"/>
              </a:srgbClr>
            </a:gs>
          </a:gsLst>
          <a:lin ang="0" scaled="1"/>
          <a:tileRect/>
        </a:gradFill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endParaRPr lang="en-MY" sz="2000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199F0B38-81A9-44A5-88A2-37FC6F23CEA1}" type="parTrans" cxnId="{B9CB4F53-6A24-455D-A617-2A6939F3E985}">
      <dgm:prSet/>
      <dgm:spPr/>
      <dgm:t>
        <a:bodyPr/>
        <a:lstStyle/>
        <a:p>
          <a:endParaRPr lang="en-MY"/>
        </a:p>
      </dgm:t>
    </dgm:pt>
    <dgm:pt modelId="{547695D9-715E-4CEB-B8AE-3C7B3F86A106}" type="sibTrans" cxnId="{B9CB4F53-6A24-455D-A617-2A6939F3E985}">
      <dgm:prSet/>
      <dgm:spPr/>
      <dgm:t>
        <a:bodyPr/>
        <a:lstStyle/>
        <a:p>
          <a:endParaRPr lang="en-MY"/>
        </a:p>
      </dgm:t>
    </dgm:pt>
    <dgm:pt modelId="{EDE36711-617E-4072-ADCF-E8621B84C485}">
      <dgm:prSet phldrT="[Text]" custT="1"/>
      <dgm:spPr>
        <a:gradFill flip="none" rotWithShape="1">
          <a:gsLst>
            <a:gs pos="0">
              <a:srgbClr val="669900">
                <a:shade val="30000"/>
                <a:satMod val="115000"/>
              </a:srgbClr>
            </a:gs>
            <a:gs pos="50000">
              <a:srgbClr val="669900">
                <a:shade val="67500"/>
                <a:satMod val="115000"/>
              </a:srgbClr>
            </a:gs>
            <a:gs pos="100000">
              <a:srgbClr val="669900">
                <a:shade val="100000"/>
                <a:satMod val="115000"/>
              </a:srgbClr>
            </a:gs>
          </a:gsLst>
          <a:lin ang="0" scaled="1"/>
          <a:tileRect/>
        </a:gradFill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r>
            <a:rPr lang="en-MY" sz="2000" b="1" dirty="0" smtClean="0">
              <a:solidFill>
                <a:schemeClr val="tx1"/>
              </a:solidFill>
              <a:effectLst/>
              <a:latin typeface="Arial Black" pitchFamily="34" charset="0"/>
            </a:rPr>
            <a:t> </a:t>
          </a:r>
          <a:endParaRPr lang="en-MY" sz="2000" b="1" dirty="0">
            <a:solidFill>
              <a:schemeClr val="tx1"/>
            </a:solidFill>
            <a:effectLst/>
            <a:latin typeface="Arial Black" pitchFamily="34" charset="0"/>
          </a:endParaRPr>
        </a:p>
      </dgm:t>
    </dgm:pt>
    <dgm:pt modelId="{19181B03-5DF4-47F6-A0AC-81B534AD0811}" type="parTrans" cxnId="{03BA0C94-0394-4387-88A5-36C23AFD9C51}">
      <dgm:prSet/>
      <dgm:spPr/>
      <dgm:t>
        <a:bodyPr/>
        <a:lstStyle/>
        <a:p>
          <a:endParaRPr lang="en-MY"/>
        </a:p>
      </dgm:t>
    </dgm:pt>
    <dgm:pt modelId="{C1EFAF19-1C06-4AEB-94AB-679071EF8816}" type="sibTrans" cxnId="{03BA0C94-0394-4387-88A5-36C23AFD9C51}">
      <dgm:prSet/>
      <dgm:spPr/>
      <dgm:t>
        <a:bodyPr/>
        <a:lstStyle/>
        <a:p>
          <a:endParaRPr lang="en-MY"/>
        </a:p>
      </dgm:t>
    </dgm:pt>
    <dgm:pt modelId="{0BE16F21-8F8A-493E-B6A1-33FA62ED657F}">
      <dgm:prSet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pPr algn="l"/>
          <a:endParaRPr lang="en-US" dirty="0"/>
        </a:p>
      </dgm:t>
    </dgm:pt>
    <dgm:pt modelId="{6EAB9E8B-CDF4-435D-941C-E1E0395DCBA3}" type="parTrans" cxnId="{CBEB6328-CE77-40B4-BF26-ABF3B25ABEDB}">
      <dgm:prSet/>
      <dgm:spPr/>
      <dgm:t>
        <a:bodyPr/>
        <a:lstStyle/>
        <a:p>
          <a:endParaRPr lang="en-US"/>
        </a:p>
      </dgm:t>
    </dgm:pt>
    <dgm:pt modelId="{8FB80C55-C851-4A04-B00B-99E929968EF2}" type="sibTrans" cxnId="{CBEB6328-CE77-40B4-BF26-ABF3B25ABEDB}">
      <dgm:prSet/>
      <dgm:spPr/>
      <dgm:t>
        <a:bodyPr/>
        <a:lstStyle/>
        <a:p>
          <a:endParaRPr lang="en-US"/>
        </a:p>
      </dgm:t>
    </dgm:pt>
    <dgm:pt modelId="{31C2CF77-DCEB-4A8E-9229-26FB3F9132AE}" type="pres">
      <dgm:prSet presAssocID="{8BE6806C-8DA2-4D85-BB76-2811F9363992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BDAEAC-8834-4A52-993B-BBB9BC6CE23A}" type="pres">
      <dgm:prSet presAssocID="{6E72F72C-1522-433A-B70B-154FA4AA8FBB}" presName="compNode" presStyleCnt="0"/>
      <dgm:spPr/>
    </dgm:pt>
    <dgm:pt modelId="{5FDA1A22-DD14-45BE-A16F-17FE2C40D254}" type="pres">
      <dgm:prSet presAssocID="{6E72F72C-1522-433A-B70B-154FA4AA8FBB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32BFA1-F789-46B6-A42B-F5E6DE7F5FD9}" type="pres">
      <dgm:prSet presAssocID="{6E72F72C-1522-433A-B70B-154FA4AA8FB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B29D8C-DF40-451C-A589-34A7B660F3FE}" type="pres">
      <dgm:prSet presAssocID="{6E72F72C-1522-433A-B70B-154FA4AA8FBB}" presName="parentRect" presStyleLbl="alignNode1" presStyleIdx="0" presStyleCnt="2"/>
      <dgm:spPr/>
      <dgm:t>
        <a:bodyPr/>
        <a:lstStyle/>
        <a:p>
          <a:endParaRPr lang="en-US"/>
        </a:p>
      </dgm:t>
    </dgm:pt>
    <dgm:pt modelId="{EE6B4037-0120-4E86-BEC3-38F010AACC89}" type="pres">
      <dgm:prSet presAssocID="{6E72F72C-1522-433A-B70B-154FA4AA8FBB}" presName="adorn" presStyleLbl="fgAccFollow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n-US"/>
        </a:p>
      </dgm:t>
    </dgm:pt>
    <dgm:pt modelId="{9C3AD482-06F4-41EA-9DEE-8FAD683460AD}" type="pres">
      <dgm:prSet presAssocID="{547695D9-715E-4CEB-B8AE-3C7B3F86A106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F9EE7E7-CD51-4AC0-AD52-CE2944B4189E}" type="pres">
      <dgm:prSet presAssocID="{EDE36711-617E-4072-ADCF-E8621B84C485}" presName="compNode" presStyleCnt="0"/>
      <dgm:spPr/>
    </dgm:pt>
    <dgm:pt modelId="{1D4115E2-082B-4F56-B493-064F34C32D98}" type="pres">
      <dgm:prSet presAssocID="{EDE36711-617E-4072-ADCF-E8621B84C485}" presName="childRect" presStyleLbl="bgAcc1" presStyleIdx="1" presStyleCnt="2">
        <dgm:presLayoutVars>
          <dgm:bulletEnabled val="1"/>
        </dgm:presLayoutVars>
      </dgm:prSet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9BAC57A7-AF0B-4A5D-928A-D94C73A2C82F}" type="pres">
      <dgm:prSet presAssocID="{EDE36711-617E-4072-ADCF-E8621B84C48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8962DC-AF95-46B6-8E58-5D849F163A07}" type="pres">
      <dgm:prSet presAssocID="{EDE36711-617E-4072-ADCF-E8621B84C485}" presName="parentRect" presStyleLbl="alignNode1" presStyleIdx="1" presStyleCnt="2"/>
      <dgm:spPr/>
      <dgm:t>
        <a:bodyPr/>
        <a:lstStyle/>
        <a:p>
          <a:endParaRPr lang="en-US"/>
        </a:p>
      </dgm:t>
    </dgm:pt>
    <dgm:pt modelId="{51069AD9-F010-4EB9-B582-7AB17B8EE46D}" type="pres">
      <dgm:prSet presAssocID="{EDE36711-617E-4072-ADCF-E8621B84C485}" presName="adorn" presStyleLbl="fgAccFollowNod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8579B8DB-C757-4D22-8409-00FA5FDD13E4}" type="presOf" srcId="{EDE36711-617E-4072-ADCF-E8621B84C485}" destId="{9BAC57A7-AF0B-4A5D-928A-D94C73A2C82F}" srcOrd="0" destOrd="0" presId="urn:microsoft.com/office/officeart/2005/8/layout/bList2#1"/>
    <dgm:cxn modelId="{5AF8271A-DE01-4FF1-95DB-A50CEB131260}" type="presOf" srcId="{547695D9-715E-4CEB-B8AE-3C7B3F86A106}" destId="{9C3AD482-06F4-41EA-9DEE-8FAD683460AD}" srcOrd="0" destOrd="0" presId="urn:microsoft.com/office/officeart/2005/8/layout/bList2#1"/>
    <dgm:cxn modelId="{C68FC174-E768-4C97-A96C-19D242156843}" type="presOf" srcId="{0BE16F21-8F8A-493E-B6A1-33FA62ED657F}" destId="{5FDA1A22-DD14-45BE-A16F-17FE2C40D254}" srcOrd="0" destOrd="0" presId="urn:microsoft.com/office/officeart/2005/8/layout/bList2#1"/>
    <dgm:cxn modelId="{CBEB6328-CE77-40B4-BF26-ABF3B25ABEDB}" srcId="{6E72F72C-1522-433A-B70B-154FA4AA8FBB}" destId="{0BE16F21-8F8A-493E-B6A1-33FA62ED657F}" srcOrd="0" destOrd="0" parTransId="{6EAB9E8B-CDF4-435D-941C-E1E0395DCBA3}" sibTransId="{8FB80C55-C851-4A04-B00B-99E929968EF2}"/>
    <dgm:cxn modelId="{03BA0C94-0394-4387-88A5-36C23AFD9C51}" srcId="{8BE6806C-8DA2-4D85-BB76-2811F9363992}" destId="{EDE36711-617E-4072-ADCF-E8621B84C485}" srcOrd="1" destOrd="0" parTransId="{19181B03-5DF4-47F6-A0AC-81B534AD0811}" sibTransId="{C1EFAF19-1C06-4AEB-94AB-679071EF8816}"/>
    <dgm:cxn modelId="{B9CB4F53-6A24-455D-A617-2A6939F3E985}" srcId="{8BE6806C-8DA2-4D85-BB76-2811F9363992}" destId="{6E72F72C-1522-433A-B70B-154FA4AA8FBB}" srcOrd="0" destOrd="0" parTransId="{199F0B38-81A9-44A5-88A2-37FC6F23CEA1}" sibTransId="{547695D9-715E-4CEB-B8AE-3C7B3F86A106}"/>
    <dgm:cxn modelId="{002E9134-E5BF-4920-8AAC-4C82CAAFCCF8}" type="presOf" srcId="{6E72F72C-1522-433A-B70B-154FA4AA8FBB}" destId="{A432BFA1-F789-46B6-A42B-F5E6DE7F5FD9}" srcOrd="0" destOrd="0" presId="urn:microsoft.com/office/officeart/2005/8/layout/bList2#1"/>
    <dgm:cxn modelId="{4101DEB2-B5AA-459C-9055-20C126DE94AB}" type="presOf" srcId="{8BE6806C-8DA2-4D85-BB76-2811F9363992}" destId="{31C2CF77-DCEB-4A8E-9229-26FB3F9132AE}" srcOrd="0" destOrd="0" presId="urn:microsoft.com/office/officeart/2005/8/layout/bList2#1"/>
    <dgm:cxn modelId="{D0E08122-25F5-4BF4-AC0C-E5E0C958C994}" type="presOf" srcId="{EDE36711-617E-4072-ADCF-E8621B84C485}" destId="{158962DC-AF95-46B6-8E58-5D849F163A07}" srcOrd="1" destOrd="0" presId="urn:microsoft.com/office/officeart/2005/8/layout/bList2#1"/>
    <dgm:cxn modelId="{2318B7F7-F32B-4CAF-AEEF-3367696E1BB2}" type="presOf" srcId="{6E72F72C-1522-433A-B70B-154FA4AA8FBB}" destId="{3FB29D8C-DF40-451C-A589-34A7B660F3FE}" srcOrd="1" destOrd="0" presId="urn:microsoft.com/office/officeart/2005/8/layout/bList2#1"/>
    <dgm:cxn modelId="{DCCD7D24-996B-477A-9FDA-DEF39184A05A}" type="presParOf" srcId="{31C2CF77-DCEB-4A8E-9229-26FB3F9132AE}" destId="{52BDAEAC-8834-4A52-993B-BBB9BC6CE23A}" srcOrd="0" destOrd="0" presId="urn:microsoft.com/office/officeart/2005/8/layout/bList2#1"/>
    <dgm:cxn modelId="{1E3EBED6-876F-4D3D-8412-1BA106BF8354}" type="presParOf" srcId="{52BDAEAC-8834-4A52-993B-BBB9BC6CE23A}" destId="{5FDA1A22-DD14-45BE-A16F-17FE2C40D254}" srcOrd="0" destOrd="0" presId="urn:microsoft.com/office/officeart/2005/8/layout/bList2#1"/>
    <dgm:cxn modelId="{B3013220-6F1D-474A-9378-7896F5757FD5}" type="presParOf" srcId="{52BDAEAC-8834-4A52-993B-BBB9BC6CE23A}" destId="{A432BFA1-F789-46B6-A42B-F5E6DE7F5FD9}" srcOrd="1" destOrd="0" presId="urn:microsoft.com/office/officeart/2005/8/layout/bList2#1"/>
    <dgm:cxn modelId="{2776A791-10CB-436B-8465-17788253C715}" type="presParOf" srcId="{52BDAEAC-8834-4A52-993B-BBB9BC6CE23A}" destId="{3FB29D8C-DF40-451C-A589-34A7B660F3FE}" srcOrd="2" destOrd="0" presId="urn:microsoft.com/office/officeart/2005/8/layout/bList2#1"/>
    <dgm:cxn modelId="{41AC57C8-DABB-4F3A-B32E-A79CAFD69099}" type="presParOf" srcId="{52BDAEAC-8834-4A52-993B-BBB9BC6CE23A}" destId="{EE6B4037-0120-4E86-BEC3-38F010AACC89}" srcOrd="3" destOrd="0" presId="urn:microsoft.com/office/officeart/2005/8/layout/bList2#1"/>
    <dgm:cxn modelId="{5494D0DC-6E33-4AAF-8251-2EBDD40BFB23}" type="presParOf" srcId="{31C2CF77-DCEB-4A8E-9229-26FB3F9132AE}" destId="{9C3AD482-06F4-41EA-9DEE-8FAD683460AD}" srcOrd="1" destOrd="0" presId="urn:microsoft.com/office/officeart/2005/8/layout/bList2#1"/>
    <dgm:cxn modelId="{78DD9DDE-447F-47E0-8BCF-012B7FBE5C8F}" type="presParOf" srcId="{31C2CF77-DCEB-4A8E-9229-26FB3F9132AE}" destId="{DF9EE7E7-CD51-4AC0-AD52-CE2944B4189E}" srcOrd="2" destOrd="0" presId="urn:microsoft.com/office/officeart/2005/8/layout/bList2#1"/>
    <dgm:cxn modelId="{4A603A27-275C-483D-A056-6E5BB7FE1573}" type="presParOf" srcId="{DF9EE7E7-CD51-4AC0-AD52-CE2944B4189E}" destId="{1D4115E2-082B-4F56-B493-064F34C32D98}" srcOrd="0" destOrd="0" presId="urn:microsoft.com/office/officeart/2005/8/layout/bList2#1"/>
    <dgm:cxn modelId="{91A37411-5DC9-4A46-9645-F38A962965C5}" type="presParOf" srcId="{DF9EE7E7-CD51-4AC0-AD52-CE2944B4189E}" destId="{9BAC57A7-AF0B-4A5D-928A-D94C73A2C82F}" srcOrd="1" destOrd="0" presId="urn:microsoft.com/office/officeart/2005/8/layout/bList2#1"/>
    <dgm:cxn modelId="{C957AF23-1CE1-4D0A-A9A6-E7DBF4A65FAB}" type="presParOf" srcId="{DF9EE7E7-CD51-4AC0-AD52-CE2944B4189E}" destId="{158962DC-AF95-46B6-8E58-5D849F163A07}" srcOrd="2" destOrd="0" presId="urn:microsoft.com/office/officeart/2005/8/layout/bList2#1"/>
    <dgm:cxn modelId="{4CAB5C86-E1A1-4B51-8DB6-5823876C4274}" type="presParOf" srcId="{DF9EE7E7-CD51-4AC0-AD52-CE2944B4189E}" destId="{51069AD9-F010-4EB9-B582-7AB17B8EE46D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F1FFD6E5-3861-4CAB-9319-11A65688204C}">
      <dgm:prSet/>
      <dgm:spPr>
        <a:solidFill>
          <a:srgbClr val="7030A0">
            <a:alpha val="90000"/>
          </a:srgbClr>
        </a:solidFill>
      </dgm:spPr>
      <dgm:t>
        <a:bodyPr/>
        <a:lstStyle/>
        <a:p>
          <a:endParaRPr lang="en-MY" b="1" dirty="0" smtClean="0">
            <a:latin typeface="Calibri" panose="020F0502020204030204" pitchFamily="34" charset="0"/>
          </a:endParaRPr>
        </a:p>
      </dgm:t>
    </dgm:pt>
    <dgm:pt modelId="{DC257D56-8CFF-4D9D-BC86-8BB29698E369}" type="parTrans" cxnId="{AE311C41-4DD4-41CE-9FA0-75C9E5902394}">
      <dgm:prSet/>
      <dgm:spPr/>
      <dgm:t>
        <a:bodyPr/>
        <a:lstStyle/>
        <a:p>
          <a:endParaRPr lang="en-US"/>
        </a:p>
      </dgm:t>
    </dgm:pt>
    <dgm:pt modelId="{1A37FE35-C1F4-4E64-9E1A-F8D1A1F69931}" type="sibTrans" cxnId="{AE311C41-4DD4-41CE-9FA0-75C9E5902394}">
      <dgm:prSet/>
      <dgm:spPr/>
      <dgm:t>
        <a:bodyPr/>
        <a:lstStyle/>
        <a:p>
          <a:endParaRPr lang="en-US"/>
        </a:p>
      </dgm:t>
    </dgm:pt>
    <dgm:pt modelId="{5926D0B5-D2AD-410F-9E8A-4744F3340507}">
      <dgm:prSet/>
      <dgm:spPr>
        <a:solidFill>
          <a:schemeClr val="accent5">
            <a:lumMod val="75000"/>
            <a:alpha val="90000"/>
          </a:schemeClr>
        </a:solidFill>
      </dgm:spPr>
      <dgm:t>
        <a:bodyPr/>
        <a:lstStyle/>
        <a:p>
          <a:endParaRPr lang="en-MY" b="1" dirty="0">
            <a:latin typeface="Calibri" panose="020F0502020204030204" pitchFamily="34" charset="0"/>
          </a:endParaRPr>
        </a:p>
      </dgm:t>
    </dgm:pt>
    <dgm:pt modelId="{5CE8B363-1AA9-4BC2-9E27-E0A93D2D1E5A}" type="sibTrans" cxnId="{0F6D0F2D-F88B-41ED-8665-B1F981D81DDE}">
      <dgm:prSet/>
      <dgm:spPr/>
      <dgm:t>
        <a:bodyPr/>
        <a:lstStyle/>
        <a:p>
          <a:endParaRPr lang="en-US"/>
        </a:p>
      </dgm:t>
    </dgm:pt>
    <dgm:pt modelId="{609E4CC4-C5A9-4D9E-990F-5E281B09B2AF}" type="parTrans" cxnId="{0F6D0F2D-F88B-41ED-8665-B1F981D81DDE}">
      <dgm:prSet/>
      <dgm:spPr/>
      <dgm:t>
        <a:bodyPr/>
        <a:lstStyle/>
        <a:p>
          <a:endParaRPr lang="en-US"/>
        </a:p>
      </dgm:t>
    </dgm:pt>
    <dgm:pt modelId="{DF768289-674C-4B95-8682-4E817BCB95D9}">
      <dgm:prSet/>
      <dgm:spPr>
        <a:solidFill>
          <a:schemeClr val="accent1">
            <a:lumMod val="75000"/>
            <a:alpha val="90000"/>
          </a:schemeClr>
        </a:solidFill>
      </dgm:spPr>
      <dgm:t>
        <a:bodyPr/>
        <a:lstStyle/>
        <a:p>
          <a:endParaRPr lang="en-MY" b="1" dirty="0">
            <a:latin typeface="Calibri" panose="020F0502020204030204" pitchFamily="34" charset="0"/>
          </a:endParaRPr>
        </a:p>
      </dgm:t>
    </dgm:pt>
    <dgm:pt modelId="{90BF1497-5B27-4A66-8655-81D4258E9FBA}" type="parTrans" cxnId="{40AD96AA-D786-43C4-A620-0984E501E355}">
      <dgm:prSet/>
      <dgm:spPr/>
      <dgm:t>
        <a:bodyPr/>
        <a:lstStyle/>
        <a:p>
          <a:endParaRPr lang="en-US"/>
        </a:p>
      </dgm:t>
    </dgm:pt>
    <dgm:pt modelId="{F6F8A8E1-D67F-4F15-A8AD-A0693EBF2742}" type="sibTrans" cxnId="{40AD96AA-D786-43C4-A620-0984E501E355}">
      <dgm:prSet/>
      <dgm:spPr/>
      <dgm:t>
        <a:bodyPr/>
        <a:lstStyle/>
        <a:p>
          <a:endParaRPr lang="en-US"/>
        </a:p>
      </dgm:t>
    </dgm:pt>
    <dgm:pt modelId="{3424AC48-F748-4EA3-AF4A-217509E6FF8F}">
      <dgm:prSet/>
      <dgm:spPr>
        <a:solidFill>
          <a:srgbClr val="FF0000"/>
        </a:solidFill>
      </dgm:spPr>
      <dgm:t>
        <a:bodyPr/>
        <a:lstStyle/>
        <a:p>
          <a:endParaRPr lang="en-MY" b="1" dirty="0">
            <a:latin typeface="Calibri" panose="020F0502020204030204" pitchFamily="34" charset="0"/>
          </a:endParaRPr>
        </a:p>
      </dgm:t>
    </dgm:pt>
    <dgm:pt modelId="{64E63FCB-616D-46E1-A034-F8245C459CA1}" type="parTrans" cxnId="{E03284F0-B9D4-4E6F-8137-688C81D40683}">
      <dgm:prSet/>
      <dgm:spPr/>
      <dgm:t>
        <a:bodyPr/>
        <a:lstStyle/>
        <a:p>
          <a:endParaRPr lang="en-US"/>
        </a:p>
      </dgm:t>
    </dgm:pt>
    <dgm:pt modelId="{C1C9854E-F5CF-4E7A-87CC-3C80C3F425E3}" type="sibTrans" cxnId="{E03284F0-B9D4-4E6F-8137-688C81D40683}">
      <dgm:prSet/>
      <dgm:spPr/>
      <dgm:t>
        <a:bodyPr/>
        <a:lstStyle/>
        <a:p>
          <a:endParaRPr lang="en-US"/>
        </a:p>
      </dgm:t>
    </dgm:pt>
    <dgm:pt modelId="{9C594FEC-AF8F-46D6-B20E-006187A50F71}">
      <dgm:prSet/>
      <dgm:spPr>
        <a:solidFill>
          <a:srgbClr val="FF6600">
            <a:alpha val="90000"/>
          </a:srgbClr>
        </a:solidFill>
      </dgm:spPr>
      <dgm:t>
        <a:bodyPr/>
        <a:lstStyle/>
        <a:p>
          <a:endParaRPr lang="en-MY" b="1" dirty="0">
            <a:latin typeface="Calibri" panose="020F0502020204030204" pitchFamily="34" charset="0"/>
          </a:endParaRPr>
        </a:p>
      </dgm:t>
    </dgm:pt>
    <dgm:pt modelId="{A9B0D576-D968-47B5-ADCC-0B44C49B6BF0}" type="sibTrans" cxnId="{E80B1A3A-DB12-4715-9CE7-8B6B804F114F}">
      <dgm:prSet/>
      <dgm:spPr/>
      <dgm:t>
        <a:bodyPr/>
        <a:lstStyle/>
        <a:p>
          <a:endParaRPr lang="en-US"/>
        </a:p>
      </dgm:t>
    </dgm:pt>
    <dgm:pt modelId="{8998B930-1D74-4D1D-8567-70555665D6F2}" type="parTrans" cxnId="{E80B1A3A-DB12-4715-9CE7-8B6B804F114F}">
      <dgm:prSet/>
      <dgm:spPr/>
      <dgm:t>
        <a:bodyPr/>
        <a:lstStyle/>
        <a:p>
          <a:endParaRPr lang="en-US"/>
        </a:p>
      </dgm:t>
    </dgm:pt>
    <dgm:pt modelId="{7BEE59AF-6111-4D67-BC9B-A0862E2C8205}" type="pres">
      <dgm:prSet presAssocID="{8BE6806C-8DA2-4D85-BB76-2811F936399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D7287A81-8D9C-46C7-B8BD-B5AD4282DB7E}" type="pres">
      <dgm:prSet presAssocID="{8BE6806C-8DA2-4D85-BB76-2811F9363992}" presName="Name1" presStyleCnt="0"/>
      <dgm:spPr/>
    </dgm:pt>
    <dgm:pt modelId="{80A4CDC9-EEA4-4320-B37F-CC5F12682A61}" type="pres">
      <dgm:prSet presAssocID="{8BE6806C-8DA2-4D85-BB76-2811F9363992}" presName="cycle" presStyleCnt="0"/>
      <dgm:spPr/>
    </dgm:pt>
    <dgm:pt modelId="{25E4F67D-753D-4A52-9193-9C5C990C2339}" type="pres">
      <dgm:prSet presAssocID="{8BE6806C-8DA2-4D85-BB76-2811F9363992}" presName="srcNode" presStyleLbl="node1" presStyleIdx="0" presStyleCnt="5"/>
      <dgm:spPr/>
    </dgm:pt>
    <dgm:pt modelId="{AE2451FD-39A8-48EB-818E-B450EC666273}" type="pres">
      <dgm:prSet presAssocID="{8BE6806C-8DA2-4D85-BB76-2811F9363992}" presName="conn" presStyleLbl="parChTrans1D2" presStyleIdx="0" presStyleCnt="1"/>
      <dgm:spPr/>
      <dgm:t>
        <a:bodyPr/>
        <a:lstStyle/>
        <a:p>
          <a:endParaRPr lang="en-US"/>
        </a:p>
      </dgm:t>
    </dgm:pt>
    <dgm:pt modelId="{1E3F3C8C-DD3B-4E6A-B6F1-0207D2238FBD}" type="pres">
      <dgm:prSet presAssocID="{8BE6806C-8DA2-4D85-BB76-2811F9363992}" presName="extraNode" presStyleLbl="node1" presStyleIdx="0" presStyleCnt="5"/>
      <dgm:spPr/>
    </dgm:pt>
    <dgm:pt modelId="{3CEDF80A-5490-427B-B726-21CFA4B1CC78}" type="pres">
      <dgm:prSet presAssocID="{8BE6806C-8DA2-4D85-BB76-2811F9363992}" presName="dstNode" presStyleLbl="node1" presStyleIdx="0" presStyleCnt="5"/>
      <dgm:spPr/>
    </dgm:pt>
    <dgm:pt modelId="{DFE7F40A-B97D-4FC3-8AB4-F4A2F4F3F2BC}" type="pres">
      <dgm:prSet presAssocID="{3424AC48-F748-4EA3-AF4A-217509E6FF8F}" presName="text_1" presStyleLbl="node1" presStyleIdx="0" presStyleCnt="5" custScaleY="1514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CD4219-15B7-47ED-96E4-1B5F7FE687A4}" type="pres">
      <dgm:prSet presAssocID="{3424AC48-F748-4EA3-AF4A-217509E6FF8F}" presName="accent_1" presStyleCnt="0"/>
      <dgm:spPr/>
    </dgm:pt>
    <dgm:pt modelId="{A91CA461-AEDB-4B7F-86DC-2D5C708B25A2}" type="pres">
      <dgm:prSet presAssocID="{3424AC48-F748-4EA3-AF4A-217509E6FF8F}" presName="accentRepeatNode" presStyleLbl="solidFgAcc1" presStyleIdx="0" presStyleCnt="5"/>
      <dgm:spPr>
        <a:solidFill>
          <a:schemeClr val="bg2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25F6CE80-58FA-4994-AF1A-7A1E3A1D7E61}" type="pres">
      <dgm:prSet presAssocID="{DF768289-674C-4B95-8682-4E817BCB95D9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F0F1D2-010C-4ED2-9581-4C5C7A7CE356}" type="pres">
      <dgm:prSet presAssocID="{DF768289-674C-4B95-8682-4E817BCB95D9}" presName="accent_2" presStyleCnt="0"/>
      <dgm:spPr/>
    </dgm:pt>
    <dgm:pt modelId="{12385B3C-A022-4297-8E5E-475D586F6DB7}" type="pres">
      <dgm:prSet presAssocID="{DF768289-674C-4B95-8682-4E817BCB95D9}" presName="accentRepeatNode" presStyleLbl="solidFgAcc1" presStyleIdx="1" presStyleCnt="5"/>
      <dgm:spPr>
        <a:solidFill>
          <a:schemeClr val="bg2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2892D642-BA69-4AC5-BEE9-BE1C8DBCC53D}" type="pres">
      <dgm:prSet presAssocID="{9C594FEC-AF8F-46D6-B20E-006187A50F71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E6DA9A-93A0-4C29-8A9C-34F0CEBA053C}" type="pres">
      <dgm:prSet presAssocID="{9C594FEC-AF8F-46D6-B20E-006187A50F71}" presName="accent_3" presStyleCnt="0"/>
      <dgm:spPr/>
    </dgm:pt>
    <dgm:pt modelId="{134C10A7-4F2A-431F-8CB6-E45B5826AB60}" type="pres">
      <dgm:prSet presAssocID="{9C594FEC-AF8F-46D6-B20E-006187A50F71}" presName="accentRepeatNode" presStyleLbl="solidFgAcc1" presStyleIdx="2" presStyleCnt="5"/>
      <dgm:spPr>
        <a:solidFill>
          <a:schemeClr val="bg2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B7290412-948D-4F2C-A7AB-EEFF6025C468}" type="pres">
      <dgm:prSet presAssocID="{5926D0B5-D2AD-410F-9E8A-4744F3340507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78743E-E26B-4D9D-A1ED-D848ADB038B3}" type="pres">
      <dgm:prSet presAssocID="{5926D0B5-D2AD-410F-9E8A-4744F3340507}" presName="accent_4" presStyleCnt="0"/>
      <dgm:spPr/>
    </dgm:pt>
    <dgm:pt modelId="{4EF4B48F-CD5E-41EB-8AC1-BC8354213D43}" type="pres">
      <dgm:prSet presAssocID="{5926D0B5-D2AD-410F-9E8A-4744F3340507}" presName="accentRepeatNode" presStyleLbl="solidFgAcc1" presStyleIdx="3" presStyleCnt="5"/>
      <dgm:spPr>
        <a:solidFill>
          <a:schemeClr val="bg2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B3532812-AFBB-4DB7-AA83-45C43B04F595}" type="pres">
      <dgm:prSet presAssocID="{F1FFD6E5-3861-4CAB-9319-11A65688204C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A33568-E62A-4C8B-92C0-356124A7F8E1}" type="pres">
      <dgm:prSet presAssocID="{F1FFD6E5-3861-4CAB-9319-11A65688204C}" presName="accent_5" presStyleCnt="0"/>
      <dgm:spPr/>
    </dgm:pt>
    <dgm:pt modelId="{1AB5A574-3DC4-4956-BF60-D9D5030ED67E}" type="pres">
      <dgm:prSet presAssocID="{F1FFD6E5-3861-4CAB-9319-11A65688204C}" presName="accentRepeatNode" presStyleLbl="solidFgAcc1" presStyleIdx="4" presStyleCnt="5"/>
      <dgm:spPr>
        <a:solidFill>
          <a:schemeClr val="bg2">
            <a:lumMod val="50000"/>
          </a:schemeClr>
        </a:solidFill>
      </dgm:spPr>
      <dgm:t>
        <a:bodyPr/>
        <a:lstStyle/>
        <a:p>
          <a:endParaRPr lang="en-US"/>
        </a:p>
      </dgm:t>
    </dgm:pt>
  </dgm:ptLst>
  <dgm:cxnLst>
    <dgm:cxn modelId="{FA4FB83F-F7D9-4B96-8130-7D085625344B}" type="presOf" srcId="{5926D0B5-D2AD-410F-9E8A-4744F3340507}" destId="{B7290412-948D-4F2C-A7AB-EEFF6025C468}" srcOrd="0" destOrd="0" presId="urn:microsoft.com/office/officeart/2008/layout/VerticalCurvedList"/>
    <dgm:cxn modelId="{AE311C41-4DD4-41CE-9FA0-75C9E5902394}" srcId="{8BE6806C-8DA2-4D85-BB76-2811F9363992}" destId="{F1FFD6E5-3861-4CAB-9319-11A65688204C}" srcOrd="4" destOrd="0" parTransId="{DC257D56-8CFF-4D9D-BC86-8BB29698E369}" sibTransId="{1A37FE35-C1F4-4E64-9E1A-F8D1A1F69931}"/>
    <dgm:cxn modelId="{5AD0ADBA-65F1-4458-9B67-1A9F63C7ACF6}" type="presOf" srcId="{C1C9854E-F5CF-4E7A-87CC-3C80C3F425E3}" destId="{AE2451FD-39A8-48EB-818E-B450EC666273}" srcOrd="0" destOrd="0" presId="urn:microsoft.com/office/officeart/2008/layout/VerticalCurvedList"/>
    <dgm:cxn modelId="{E80B1A3A-DB12-4715-9CE7-8B6B804F114F}" srcId="{8BE6806C-8DA2-4D85-BB76-2811F9363992}" destId="{9C594FEC-AF8F-46D6-B20E-006187A50F71}" srcOrd="2" destOrd="0" parTransId="{8998B930-1D74-4D1D-8567-70555665D6F2}" sibTransId="{A9B0D576-D968-47B5-ADCC-0B44C49B6BF0}"/>
    <dgm:cxn modelId="{E03284F0-B9D4-4E6F-8137-688C81D40683}" srcId="{8BE6806C-8DA2-4D85-BB76-2811F9363992}" destId="{3424AC48-F748-4EA3-AF4A-217509E6FF8F}" srcOrd="0" destOrd="0" parTransId="{64E63FCB-616D-46E1-A034-F8245C459CA1}" sibTransId="{C1C9854E-F5CF-4E7A-87CC-3C80C3F425E3}"/>
    <dgm:cxn modelId="{01A0ED34-B2D5-427B-8F92-38A61500A76C}" type="presOf" srcId="{DF768289-674C-4B95-8682-4E817BCB95D9}" destId="{25F6CE80-58FA-4994-AF1A-7A1E3A1D7E61}" srcOrd="0" destOrd="0" presId="urn:microsoft.com/office/officeart/2008/layout/VerticalCurvedList"/>
    <dgm:cxn modelId="{0F6D0F2D-F88B-41ED-8665-B1F981D81DDE}" srcId="{8BE6806C-8DA2-4D85-BB76-2811F9363992}" destId="{5926D0B5-D2AD-410F-9E8A-4744F3340507}" srcOrd="3" destOrd="0" parTransId="{609E4CC4-C5A9-4D9E-990F-5E281B09B2AF}" sibTransId="{5CE8B363-1AA9-4BC2-9E27-E0A93D2D1E5A}"/>
    <dgm:cxn modelId="{0F304DF5-9DA4-4505-8176-82856254BBEB}" type="presOf" srcId="{3424AC48-F748-4EA3-AF4A-217509E6FF8F}" destId="{DFE7F40A-B97D-4FC3-8AB4-F4A2F4F3F2BC}" srcOrd="0" destOrd="0" presId="urn:microsoft.com/office/officeart/2008/layout/VerticalCurvedList"/>
    <dgm:cxn modelId="{2AF18EE0-148C-497B-843C-BF5D3F74E80F}" type="presOf" srcId="{8BE6806C-8DA2-4D85-BB76-2811F9363992}" destId="{7BEE59AF-6111-4D67-BC9B-A0862E2C8205}" srcOrd="0" destOrd="0" presId="urn:microsoft.com/office/officeart/2008/layout/VerticalCurvedList"/>
    <dgm:cxn modelId="{CB002C85-BE57-4562-BAFF-AC5356899D86}" type="presOf" srcId="{F1FFD6E5-3861-4CAB-9319-11A65688204C}" destId="{B3532812-AFBB-4DB7-AA83-45C43B04F595}" srcOrd="0" destOrd="0" presId="urn:microsoft.com/office/officeart/2008/layout/VerticalCurvedList"/>
    <dgm:cxn modelId="{40AD96AA-D786-43C4-A620-0984E501E355}" srcId="{8BE6806C-8DA2-4D85-BB76-2811F9363992}" destId="{DF768289-674C-4B95-8682-4E817BCB95D9}" srcOrd="1" destOrd="0" parTransId="{90BF1497-5B27-4A66-8655-81D4258E9FBA}" sibTransId="{F6F8A8E1-D67F-4F15-A8AD-A0693EBF2742}"/>
    <dgm:cxn modelId="{04995519-2E05-4946-98BB-28AA5A48548F}" type="presOf" srcId="{9C594FEC-AF8F-46D6-B20E-006187A50F71}" destId="{2892D642-BA69-4AC5-BEE9-BE1C8DBCC53D}" srcOrd="0" destOrd="0" presId="urn:microsoft.com/office/officeart/2008/layout/VerticalCurvedList"/>
    <dgm:cxn modelId="{296E3C57-F256-4CFF-856B-5088A4873330}" type="presParOf" srcId="{7BEE59AF-6111-4D67-BC9B-A0862E2C8205}" destId="{D7287A81-8D9C-46C7-B8BD-B5AD4282DB7E}" srcOrd="0" destOrd="0" presId="urn:microsoft.com/office/officeart/2008/layout/VerticalCurvedList"/>
    <dgm:cxn modelId="{4C6E0D1D-F447-4911-8C85-7D7CA7ED4AD5}" type="presParOf" srcId="{D7287A81-8D9C-46C7-B8BD-B5AD4282DB7E}" destId="{80A4CDC9-EEA4-4320-B37F-CC5F12682A61}" srcOrd="0" destOrd="0" presId="urn:microsoft.com/office/officeart/2008/layout/VerticalCurvedList"/>
    <dgm:cxn modelId="{148A22C8-2131-411C-A586-D560D351A9BA}" type="presParOf" srcId="{80A4CDC9-EEA4-4320-B37F-CC5F12682A61}" destId="{25E4F67D-753D-4A52-9193-9C5C990C2339}" srcOrd="0" destOrd="0" presId="urn:microsoft.com/office/officeart/2008/layout/VerticalCurvedList"/>
    <dgm:cxn modelId="{04330D20-57D2-4DE9-9E10-6F5FAE54F6C9}" type="presParOf" srcId="{80A4CDC9-EEA4-4320-B37F-CC5F12682A61}" destId="{AE2451FD-39A8-48EB-818E-B450EC666273}" srcOrd="1" destOrd="0" presId="urn:microsoft.com/office/officeart/2008/layout/VerticalCurvedList"/>
    <dgm:cxn modelId="{C39896B0-EA72-4B41-B10D-22A3C82131E2}" type="presParOf" srcId="{80A4CDC9-EEA4-4320-B37F-CC5F12682A61}" destId="{1E3F3C8C-DD3B-4E6A-B6F1-0207D2238FBD}" srcOrd="2" destOrd="0" presId="urn:microsoft.com/office/officeart/2008/layout/VerticalCurvedList"/>
    <dgm:cxn modelId="{548AB888-CB79-4C5A-8E43-87734DB0419F}" type="presParOf" srcId="{80A4CDC9-EEA4-4320-B37F-CC5F12682A61}" destId="{3CEDF80A-5490-427B-B726-21CFA4B1CC78}" srcOrd="3" destOrd="0" presId="urn:microsoft.com/office/officeart/2008/layout/VerticalCurvedList"/>
    <dgm:cxn modelId="{7DC1417F-782B-43EF-8C79-D0BF7D6B3530}" type="presParOf" srcId="{D7287A81-8D9C-46C7-B8BD-B5AD4282DB7E}" destId="{DFE7F40A-B97D-4FC3-8AB4-F4A2F4F3F2BC}" srcOrd="1" destOrd="0" presId="urn:microsoft.com/office/officeart/2008/layout/VerticalCurvedList"/>
    <dgm:cxn modelId="{5FD8A739-FBC9-4246-A06B-DADE471DA882}" type="presParOf" srcId="{D7287A81-8D9C-46C7-B8BD-B5AD4282DB7E}" destId="{82CD4219-15B7-47ED-96E4-1B5F7FE687A4}" srcOrd="2" destOrd="0" presId="urn:microsoft.com/office/officeart/2008/layout/VerticalCurvedList"/>
    <dgm:cxn modelId="{8861D58A-DDE3-4D58-9377-978EDC15A5A9}" type="presParOf" srcId="{82CD4219-15B7-47ED-96E4-1B5F7FE687A4}" destId="{A91CA461-AEDB-4B7F-86DC-2D5C708B25A2}" srcOrd="0" destOrd="0" presId="urn:microsoft.com/office/officeart/2008/layout/VerticalCurvedList"/>
    <dgm:cxn modelId="{9F66A680-1F76-46E2-AA12-E3B2BC4FEB2A}" type="presParOf" srcId="{D7287A81-8D9C-46C7-B8BD-B5AD4282DB7E}" destId="{25F6CE80-58FA-4994-AF1A-7A1E3A1D7E61}" srcOrd="3" destOrd="0" presId="urn:microsoft.com/office/officeart/2008/layout/VerticalCurvedList"/>
    <dgm:cxn modelId="{BE2E94B0-D353-4EBD-A63E-ABB28B8305EC}" type="presParOf" srcId="{D7287A81-8D9C-46C7-B8BD-B5AD4282DB7E}" destId="{DFF0F1D2-010C-4ED2-9581-4C5C7A7CE356}" srcOrd="4" destOrd="0" presId="urn:microsoft.com/office/officeart/2008/layout/VerticalCurvedList"/>
    <dgm:cxn modelId="{6B9DDA27-1951-430D-B7FF-0CC10C197D6D}" type="presParOf" srcId="{DFF0F1D2-010C-4ED2-9581-4C5C7A7CE356}" destId="{12385B3C-A022-4297-8E5E-475D586F6DB7}" srcOrd="0" destOrd="0" presId="urn:microsoft.com/office/officeart/2008/layout/VerticalCurvedList"/>
    <dgm:cxn modelId="{0D3C4AB1-9659-4352-8692-45B911910877}" type="presParOf" srcId="{D7287A81-8D9C-46C7-B8BD-B5AD4282DB7E}" destId="{2892D642-BA69-4AC5-BEE9-BE1C8DBCC53D}" srcOrd="5" destOrd="0" presId="urn:microsoft.com/office/officeart/2008/layout/VerticalCurvedList"/>
    <dgm:cxn modelId="{B443D343-E68E-4E0A-8D28-FFD682A779CA}" type="presParOf" srcId="{D7287A81-8D9C-46C7-B8BD-B5AD4282DB7E}" destId="{12E6DA9A-93A0-4C29-8A9C-34F0CEBA053C}" srcOrd="6" destOrd="0" presId="urn:microsoft.com/office/officeart/2008/layout/VerticalCurvedList"/>
    <dgm:cxn modelId="{713E8EB6-AC06-4371-86EE-628AB8C86690}" type="presParOf" srcId="{12E6DA9A-93A0-4C29-8A9C-34F0CEBA053C}" destId="{134C10A7-4F2A-431F-8CB6-E45B5826AB60}" srcOrd="0" destOrd="0" presId="urn:microsoft.com/office/officeart/2008/layout/VerticalCurvedList"/>
    <dgm:cxn modelId="{166DE3EA-2A59-4B2A-8B9F-4DF3A3415784}" type="presParOf" srcId="{D7287A81-8D9C-46C7-B8BD-B5AD4282DB7E}" destId="{B7290412-948D-4F2C-A7AB-EEFF6025C468}" srcOrd="7" destOrd="0" presId="urn:microsoft.com/office/officeart/2008/layout/VerticalCurvedList"/>
    <dgm:cxn modelId="{294DDF7A-9532-41D2-902D-4AA0EEFBE741}" type="presParOf" srcId="{D7287A81-8D9C-46C7-B8BD-B5AD4282DB7E}" destId="{C878743E-E26B-4D9D-A1ED-D848ADB038B3}" srcOrd="8" destOrd="0" presId="urn:microsoft.com/office/officeart/2008/layout/VerticalCurvedList"/>
    <dgm:cxn modelId="{1315B441-39B6-4239-B626-1565C848F7F4}" type="presParOf" srcId="{C878743E-E26B-4D9D-A1ED-D848ADB038B3}" destId="{4EF4B48F-CD5E-41EB-8AC1-BC8354213D43}" srcOrd="0" destOrd="0" presId="urn:microsoft.com/office/officeart/2008/layout/VerticalCurvedList"/>
    <dgm:cxn modelId="{D1202031-CBF7-40E5-989F-2090F1623416}" type="presParOf" srcId="{D7287A81-8D9C-46C7-B8BD-B5AD4282DB7E}" destId="{B3532812-AFBB-4DB7-AA83-45C43B04F595}" srcOrd="9" destOrd="0" presId="urn:microsoft.com/office/officeart/2008/layout/VerticalCurvedList"/>
    <dgm:cxn modelId="{C0344AB8-54DF-419E-B23C-97B68D104986}" type="presParOf" srcId="{D7287A81-8D9C-46C7-B8BD-B5AD4282DB7E}" destId="{E3A33568-E62A-4C8B-92C0-356124A7F8E1}" srcOrd="10" destOrd="0" presId="urn:microsoft.com/office/officeart/2008/layout/VerticalCurvedList"/>
    <dgm:cxn modelId="{8E83EEFC-1634-4FF2-A41C-1A87413AE895}" type="presParOf" srcId="{E3A33568-E62A-4C8B-92C0-356124A7F8E1}" destId="{1AB5A574-3DC4-4956-BF60-D9D5030ED67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5926D0B5-D2AD-410F-9E8A-4744F3340507}">
      <dgm:prSet/>
      <dgm:spPr>
        <a:solidFill>
          <a:schemeClr val="accent5">
            <a:lumMod val="75000"/>
            <a:alpha val="90000"/>
          </a:schemeClr>
        </a:solidFill>
      </dgm:spPr>
      <dgm:t>
        <a:bodyPr/>
        <a:lstStyle/>
        <a:p>
          <a:endParaRPr lang="en-MY" b="1" dirty="0">
            <a:latin typeface="Calibri" panose="020F0502020204030204" pitchFamily="34" charset="0"/>
          </a:endParaRPr>
        </a:p>
      </dgm:t>
    </dgm:pt>
    <dgm:pt modelId="{5CE8B363-1AA9-4BC2-9E27-E0A93D2D1E5A}" type="sibTrans" cxnId="{0F6D0F2D-F88B-41ED-8665-B1F981D81DDE}">
      <dgm:prSet/>
      <dgm:spPr/>
      <dgm:t>
        <a:bodyPr/>
        <a:lstStyle/>
        <a:p>
          <a:endParaRPr lang="en-US"/>
        </a:p>
      </dgm:t>
    </dgm:pt>
    <dgm:pt modelId="{609E4CC4-C5A9-4D9E-990F-5E281B09B2AF}" type="parTrans" cxnId="{0F6D0F2D-F88B-41ED-8665-B1F981D81DDE}">
      <dgm:prSet/>
      <dgm:spPr/>
      <dgm:t>
        <a:bodyPr/>
        <a:lstStyle/>
        <a:p>
          <a:endParaRPr lang="en-US"/>
        </a:p>
      </dgm:t>
    </dgm:pt>
    <dgm:pt modelId="{DF768289-674C-4B95-8682-4E817BCB95D9}">
      <dgm:prSet/>
      <dgm:spPr>
        <a:solidFill>
          <a:schemeClr val="accent1">
            <a:lumMod val="75000"/>
            <a:alpha val="90000"/>
          </a:schemeClr>
        </a:solidFill>
      </dgm:spPr>
      <dgm:t>
        <a:bodyPr/>
        <a:lstStyle/>
        <a:p>
          <a:endParaRPr lang="en-MY" b="1" dirty="0">
            <a:latin typeface="Calibri" panose="020F0502020204030204" pitchFamily="34" charset="0"/>
          </a:endParaRPr>
        </a:p>
      </dgm:t>
    </dgm:pt>
    <dgm:pt modelId="{90BF1497-5B27-4A66-8655-81D4258E9FBA}" type="parTrans" cxnId="{40AD96AA-D786-43C4-A620-0984E501E355}">
      <dgm:prSet/>
      <dgm:spPr/>
      <dgm:t>
        <a:bodyPr/>
        <a:lstStyle/>
        <a:p>
          <a:endParaRPr lang="en-US"/>
        </a:p>
      </dgm:t>
    </dgm:pt>
    <dgm:pt modelId="{F6F8A8E1-D67F-4F15-A8AD-A0693EBF2742}" type="sibTrans" cxnId="{40AD96AA-D786-43C4-A620-0984E501E355}">
      <dgm:prSet/>
      <dgm:spPr/>
      <dgm:t>
        <a:bodyPr/>
        <a:lstStyle/>
        <a:p>
          <a:endParaRPr lang="en-US"/>
        </a:p>
      </dgm:t>
    </dgm:pt>
    <dgm:pt modelId="{3424AC48-F748-4EA3-AF4A-217509E6FF8F}">
      <dgm:prSet/>
      <dgm:spPr>
        <a:solidFill>
          <a:srgbClr val="FFC000"/>
        </a:solidFill>
      </dgm:spPr>
      <dgm:t>
        <a:bodyPr/>
        <a:lstStyle/>
        <a:p>
          <a:endParaRPr lang="en-MY" b="1" dirty="0">
            <a:latin typeface="Calibri" panose="020F0502020204030204" pitchFamily="34" charset="0"/>
          </a:endParaRPr>
        </a:p>
      </dgm:t>
    </dgm:pt>
    <dgm:pt modelId="{64E63FCB-616D-46E1-A034-F8245C459CA1}" type="parTrans" cxnId="{E03284F0-B9D4-4E6F-8137-688C81D40683}">
      <dgm:prSet/>
      <dgm:spPr/>
      <dgm:t>
        <a:bodyPr/>
        <a:lstStyle/>
        <a:p>
          <a:endParaRPr lang="en-US"/>
        </a:p>
      </dgm:t>
    </dgm:pt>
    <dgm:pt modelId="{C1C9854E-F5CF-4E7A-87CC-3C80C3F425E3}" type="sibTrans" cxnId="{E03284F0-B9D4-4E6F-8137-688C81D40683}">
      <dgm:prSet/>
      <dgm:spPr/>
      <dgm:t>
        <a:bodyPr/>
        <a:lstStyle/>
        <a:p>
          <a:endParaRPr lang="en-US"/>
        </a:p>
      </dgm:t>
    </dgm:pt>
    <dgm:pt modelId="{9C594FEC-AF8F-46D6-B20E-006187A50F71}">
      <dgm:prSet/>
      <dgm:spPr>
        <a:solidFill>
          <a:srgbClr val="FF6600">
            <a:alpha val="90000"/>
          </a:srgbClr>
        </a:solidFill>
      </dgm:spPr>
      <dgm:t>
        <a:bodyPr/>
        <a:lstStyle/>
        <a:p>
          <a:endParaRPr lang="en-MY" b="1" dirty="0">
            <a:latin typeface="Calibri" panose="020F0502020204030204" pitchFamily="34" charset="0"/>
          </a:endParaRPr>
        </a:p>
      </dgm:t>
    </dgm:pt>
    <dgm:pt modelId="{A9B0D576-D968-47B5-ADCC-0B44C49B6BF0}" type="sibTrans" cxnId="{E80B1A3A-DB12-4715-9CE7-8B6B804F114F}">
      <dgm:prSet/>
      <dgm:spPr/>
      <dgm:t>
        <a:bodyPr/>
        <a:lstStyle/>
        <a:p>
          <a:endParaRPr lang="en-US"/>
        </a:p>
      </dgm:t>
    </dgm:pt>
    <dgm:pt modelId="{8998B930-1D74-4D1D-8567-70555665D6F2}" type="parTrans" cxnId="{E80B1A3A-DB12-4715-9CE7-8B6B804F114F}">
      <dgm:prSet/>
      <dgm:spPr/>
      <dgm:t>
        <a:bodyPr/>
        <a:lstStyle/>
        <a:p>
          <a:endParaRPr lang="en-US"/>
        </a:p>
      </dgm:t>
    </dgm:pt>
    <dgm:pt modelId="{7BEE59AF-6111-4D67-BC9B-A0862E2C8205}" type="pres">
      <dgm:prSet presAssocID="{8BE6806C-8DA2-4D85-BB76-2811F936399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D7287A81-8D9C-46C7-B8BD-B5AD4282DB7E}" type="pres">
      <dgm:prSet presAssocID="{8BE6806C-8DA2-4D85-BB76-2811F9363992}" presName="Name1" presStyleCnt="0"/>
      <dgm:spPr/>
    </dgm:pt>
    <dgm:pt modelId="{80A4CDC9-EEA4-4320-B37F-CC5F12682A61}" type="pres">
      <dgm:prSet presAssocID="{8BE6806C-8DA2-4D85-BB76-2811F9363992}" presName="cycle" presStyleCnt="0"/>
      <dgm:spPr/>
    </dgm:pt>
    <dgm:pt modelId="{25E4F67D-753D-4A52-9193-9C5C990C2339}" type="pres">
      <dgm:prSet presAssocID="{8BE6806C-8DA2-4D85-BB76-2811F9363992}" presName="srcNode" presStyleLbl="node1" presStyleIdx="0" presStyleCnt="4"/>
      <dgm:spPr/>
    </dgm:pt>
    <dgm:pt modelId="{AE2451FD-39A8-48EB-818E-B450EC666273}" type="pres">
      <dgm:prSet presAssocID="{8BE6806C-8DA2-4D85-BB76-2811F9363992}" presName="conn" presStyleLbl="parChTrans1D2" presStyleIdx="0" presStyleCnt="1"/>
      <dgm:spPr/>
      <dgm:t>
        <a:bodyPr/>
        <a:lstStyle/>
        <a:p>
          <a:endParaRPr lang="en-US"/>
        </a:p>
      </dgm:t>
    </dgm:pt>
    <dgm:pt modelId="{1E3F3C8C-DD3B-4E6A-B6F1-0207D2238FBD}" type="pres">
      <dgm:prSet presAssocID="{8BE6806C-8DA2-4D85-BB76-2811F9363992}" presName="extraNode" presStyleLbl="node1" presStyleIdx="0" presStyleCnt="4"/>
      <dgm:spPr/>
    </dgm:pt>
    <dgm:pt modelId="{3CEDF80A-5490-427B-B726-21CFA4B1CC78}" type="pres">
      <dgm:prSet presAssocID="{8BE6806C-8DA2-4D85-BB76-2811F9363992}" presName="dstNode" presStyleLbl="node1" presStyleIdx="0" presStyleCnt="4"/>
      <dgm:spPr/>
    </dgm:pt>
    <dgm:pt modelId="{DFE7F40A-B97D-4FC3-8AB4-F4A2F4F3F2BC}" type="pres">
      <dgm:prSet presAssocID="{3424AC48-F748-4EA3-AF4A-217509E6FF8F}" presName="text_1" presStyleLbl="node1" presStyleIdx="0" presStyleCnt="4" custScaleY="1514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CD4219-15B7-47ED-96E4-1B5F7FE687A4}" type="pres">
      <dgm:prSet presAssocID="{3424AC48-F748-4EA3-AF4A-217509E6FF8F}" presName="accent_1" presStyleCnt="0"/>
      <dgm:spPr/>
    </dgm:pt>
    <dgm:pt modelId="{A91CA461-AEDB-4B7F-86DC-2D5C708B25A2}" type="pres">
      <dgm:prSet presAssocID="{3424AC48-F748-4EA3-AF4A-217509E6FF8F}" presName="accentRepeatNode" presStyleLbl="solidFgAcc1" presStyleIdx="0" presStyleCnt="4"/>
      <dgm:spPr>
        <a:solidFill>
          <a:schemeClr val="bg2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25F6CE80-58FA-4994-AF1A-7A1E3A1D7E61}" type="pres">
      <dgm:prSet presAssocID="{DF768289-674C-4B95-8682-4E817BCB95D9}" presName="text_2" presStyleLbl="node1" presStyleIdx="1" presStyleCnt="4" custScaleY="131085" custLinFactNeighborY="92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F0F1D2-010C-4ED2-9581-4C5C7A7CE356}" type="pres">
      <dgm:prSet presAssocID="{DF768289-674C-4B95-8682-4E817BCB95D9}" presName="accent_2" presStyleCnt="0"/>
      <dgm:spPr/>
    </dgm:pt>
    <dgm:pt modelId="{12385B3C-A022-4297-8E5E-475D586F6DB7}" type="pres">
      <dgm:prSet presAssocID="{DF768289-674C-4B95-8682-4E817BCB95D9}" presName="accentRepeatNode" presStyleLbl="solidFgAcc1" presStyleIdx="1" presStyleCnt="4"/>
      <dgm:spPr>
        <a:solidFill>
          <a:schemeClr val="bg2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2892D642-BA69-4AC5-BEE9-BE1C8DBCC53D}" type="pres">
      <dgm:prSet presAssocID="{9C594FEC-AF8F-46D6-B20E-006187A50F71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E6DA9A-93A0-4C29-8A9C-34F0CEBA053C}" type="pres">
      <dgm:prSet presAssocID="{9C594FEC-AF8F-46D6-B20E-006187A50F71}" presName="accent_3" presStyleCnt="0"/>
      <dgm:spPr/>
    </dgm:pt>
    <dgm:pt modelId="{134C10A7-4F2A-431F-8CB6-E45B5826AB60}" type="pres">
      <dgm:prSet presAssocID="{9C594FEC-AF8F-46D6-B20E-006187A50F71}" presName="accentRepeatNode" presStyleLbl="solidFgAcc1" presStyleIdx="2" presStyleCnt="4"/>
      <dgm:spPr>
        <a:solidFill>
          <a:schemeClr val="bg2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B7290412-948D-4F2C-A7AB-EEFF6025C468}" type="pres">
      <dgm:prSet presAssocID="{5926D0B5-D2AD-410F-9E8A-4744F3340507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78743E-E26B-4D9D-A1ED-D848ADB038B3}" type="pres">
      <dgm:prSet presAssocID="{5926D0B5-D2AD-410F-9E8A-4744F3340507}" presName="accent_4" presStyleCnt="0"/>
      <dgm:spPr/>
    </dgm:pt>
    <dgm:pt modelId="{4EF4B48F-CD5E-41EB-8AC1-BC8354213D43}" type="pres">
      <dgm:prSet presAssocID="{5926D0B5-D2AD-410F-9E8A-4744F3340507}" presName="accentRepeatNode" presStyleLbl="solidFgAcc1" presStyleIdx="3" presStyleCnt="4"/>
      <dgm:spPr>
        <a:solidFill>
          <a:schemeClr val="bg2">
            <a:lumMod val="50000"/>
          </a:schemeClr>
        </a:solidFill>
      </dgm:spPr>
      <dgm:t>
        <a:bodyPr/>
        <a:lstStyle/>
        <a:p>
          <a:endParaRPr lang="en-US"/>
        </a:p>
      </dgm:t>
    </dgm:pt>
  </dgm:ptLst>
  <dgm:cxnLst>
    <dgm:cxn modelId="{7DFABD8B-EFC7-474E-B3A2-A54FB5A3256B}" type="presOf" srcId="{3424AC48-F748-4EA3-AF4A-217509E6FF8F}" destId="{DFE7F40A-B97D-4FC3-8AB4-F4A2F4F3F2BC}" srcOrd="0" destOrd="0" presId="urn:microsoft.com/office/officeart/2008/layout/VerticalCurvedList"/>
    <dgm:cxn modelId="{E80B1A3A-DB12-4715-9CE7-8B6B804F114F}" srcId="{8BE6806C-8DA2-4D85-BB76-2811F9363992}" destId="{9C594FEC-AF8F-46D6-B20E-006187A50F71}" srcOrd="2" destOrd="0" parTransId="{8998B930-1D74-4D1D-8567-70555665D6F2}" sibTransId="{A9B0D576-D968-47B5-ADCC-0B44C49B6BF0}"/>
    <dgm:cxn modelId="{E03284F0-B9D4-4E6F-8137-688C81D40683}" srcId="{8BE6806C-8DA2-4D85-BB76-2811F9363992}" destId="{3424AC48-F748-4EA3-AF4A-217509E6FF8F}" srcOrd="0" destOrd="0" parTransId="{64E63FCB-616D-46E1-A034-F8245C459CA1}" sibTransId="{C1C9854E-F5CF-4E7A-87CC-3C80C3F425E3}"/>
    <dgm:cxn modelId="{D7A4AE24-FA29-4E54-88D1-19D183E3D0B8}" type="presOf" srcId="{C1C9854E-F5CF-4E7A-87CC-3C80C3F425E3}" destId="{AE2451FD-39A8-48EB-818E-B450EC666273}" srcOrd="0" destOrd="0" presId="urn:microsoft.com/office/officeart/2008/layout/VerticalCurvedList"/>
    <dgm:cxn modelId="{0F6D0F2D-F88B-41ED-8665-B1F981D81DDE}" srcId="{8BE6806C-8DA2-4D85-BB76-2811F9363992}" destId="{5926D0B5-D2AD-410F-9E8A-4744F3340507}" srcOrd="3" destOrd="0" parTransId="{609E4CC4-C5A9-4D9E-990F-5E281B09B2AF}" sibTransId="{5CE8B363-1AA9-4BC2-9E27-E0A93D2D1E5A}"/>
    <dgm:cxn modelId="{36027785-6C59-4800-9D9D-913828367A82}" type="presOf" srcId="{DF768289-674C-4B95-8682-4E817BCB95D9}" destId="{25F6CE80-58FA-4994-AF1A-7A1E3A1D7E61}" srcOrd="0" destOrd="0" presId="urn:microsoft.com/office/officeart/2008/layout/VerticalCurvedList"/>
    <dgm:cxn modelId="{2D9367E9-811C-4932-AB17-7095E863BA1B}" type="presOf" srcId="{5926D0B5-D2AD-410F-9E8A-4744F3340507}" destId="{B7290412-948D-4F2C-A7AB-EEFF6025C468}" srcOrd="0" destOrd="0" presId="urn:microsoft.com/office/officeart/2008/layout/VerticalCurvedList"/>
    <dgm:cxn modelId="{40AD96AA-D786-43C4-A620-0984E501E355}" srcId="{8BE6806C-8DA2-4D85-BB76-2811F9363992}" destId="{DF768289-674C-4B95-8682-4E817BCB95D9}" srcOrd="1" destOrd="0" parTransId="{90BF1497-5B27-4A66-8655-81D4258E9FBA}" sibTransId="{F6F8A8E1-D67F-4F15-A8AD-A0693EBF2742}"/>
    <dgm:cxn modelId="{93555F6F-A4CA-4AC3-89B1-130769F6303F}" type="presOf" srcId="{9C594FEC-AF8F-46D6-B20E-006187A50F71}" destId="{2892D642-BA69-4AC5-BEE9-BE1C8DBCC53D}" srcOrd="0" destOrd="0" presId="urn:microsoft.com/office/officeart/2008/layout/VerticalCurvedList"/>
    <dgm:cxn modelId="{A7EB6535-65D8-43F9-8929-F707107E3502}" type="presOf" srcId="{8BE6806C-8DA2-4D85-BB76-2811F9363992}" destId="{7BEE59AF-6111-4D67-BC9B-A0862E2C8205}" srcOrd="0" destOrd="0" presId="urn:microsoft.com/office/officeart/2008/layout/VerticalCurvedList"/>
    <dgm:cxn modelId="{AA771EE8-EC35-488B-8BFF-F73E2A684CC0}" type="presParOf" srcId="{7BEE59AF-6111-4D67-BC9B-A0862E2C8205}" destId="{D7287A81-8D9C-46C7-B8BD-B5AD4282DB7E}" srcOrd="0" destOrd="0" presId="urn:microsoft.com/office/officeart/2008/layout/VerticalCurvedList"/>
    <dgm:cxn modelId="{A7A97826-1D43-491F-A37B-22E9CD305252}" type="presParOf" srcId="{D7287A81-8D9C-46C7-B8BD-B5AD4282DB7E}" destId="{80A4CDC9-EEA4-4320-B37F-CC5F12682A61}" srcOrd="0" destOrd="0" presId="urn:microsoft.com/office/officeart/2008/layout/VerticalCurvedList"/>
    <dgm:cxn modelId="{46C363E6-0A5B-4DBD-A29C-D1C36DEA0F52}" type="presParOf" srcId="{80A4CDC9-EEA4-4320-B37F-CC5F12682A61}" destId="{25E4F67D-753D-4A52-9193-9C5C990C2339}" srcOrd="0" destOrd="0" presId="urn:microsoft.com/office/officeart/2008/layout/VerticalCurvedList"/>
    <dgm:cxn modelId="{82EC8ABB-4253-43C2-B9EC-B61F95B1C653}" type="presParOf" srcId="{80A4CDC9-EEA4-4320-B37F-CC5F12682A61}" destId="{AE2451FD-39A8-48EB-818E-B450EC666273}" srcOrd="1" destOrd="0" presId="urn:microsoft.com/office/officeart/2008/layout/VerticalCurvedList"/>
    <dgm:cxn modelId="{CB09D697-F8A6-4759-B6B3-7E28DC9F9124}" type="presParOf" srcId="{80A4CDC9-EEA4-4320-B37F-CC5F12682A61}" destId="{1E3F3C8C-DD3B-4E6A-B6F1-0207D2238FBD}" srcOrd="2" destOrd="0" presId="urn:microsoft.com/office/officeart/2008/layout/VerticalCurvedList"/>
    <dgm:cxn modelId="{82D9BDBE-DDFA-477F-8195-0D91D941B21E}" type="presParOf" srcId="{80A4CDC9-EEA4-4320-B37F-CC5F12682A61}" destId="{3CEDF80A-5490-427B-B726-21CFA4B1CC78}" srcOrd="3" destOrd="0" presId="urn:microsoft.com/office/officeart/2008/layout/VerticalCurvedList"/>
    <dgm:cxn modelId="{6F9ECCEC-EF9A-4CCD-8480-3F807BE7594D}" type="presParOf" srcId="{D7287A81-8D9C-46C7-B8BD-B5AD4282DB7E}" destId="{DFE7F40A-B97D-4FC3-8AB4-F4A2F4F3F2BC}" srcOrd="1" destOrd="0" presId="urn:microsoft.com/office/officeart/2008/layout/VerticalCurvedList"/>
    <dgm:cxn modelId="{B8672CCB-151B-4969-ABEF-EF3BDDEF6680}" type="presParOf" srcId="{D7287A81-8D9C-46C7-B8BD-B5AD4282DB7E}" destId="{82CD4219-15B7-47ED-96E4-1B5F7FE687A4}" srcOrd="2" destOrd="0" presId="urn:microsoft.com/office/officeart/2008/layout/VerticalCurvedList"/>
    <dgm:cxn modelId="{52989890-9403-4E19-87BF-0F37D035C578}" type="presParOf" srcId="{82CD4219-15B7-47ED-96E4-1B5F7FE687A4}" destId="{A91CA461-AEDB-4B7F-86DC-2D5C708B25A2}" srcOrd="0" destOrd="0" presId="urn:microsoft.com/office/officeart/2008/layout/VerticalCurvedList"/>
    <dgm:cxn modelId="{ED23B115-F21E-46CB-A389-03DF14D42DAC}" type="presParOf" srcId="{D7287A81-8D9C-46C7-B8BD-B5AD4282DB7E}" destId="{25F6CE80-58FA-4994-AF1A-7A1E3A1D7E61}" srcOrd="3" destOrd="0" presId="urn:microsoft.com/office/officeart/2008/layout/VerticalCurvedList"/>
    <dgm:cxn modelId="{7E1B47D5-72E6-4EBB-B38C-B92D274A4D4B}" type="presParOf" srcId="{D7287A81-8D9C-46C7-B8BD-B5AD4282DB7E}" destId="{DFF0F1D2-010C-4ED2-9581-4C5C7A7CE356}" srcOrd="4" destOrd="0" presId="urn:microsoft.com/office/officeart/2008/layout/VerticalCurvedList"/>
    <dgm:cxn modelId="{5DC24923-ACB4-443E-8676-248184D019E6}" type="presParOf" srcId="{DFF0F1D2-010C-4ED2-9581-4C5C7A7CE356}" destId="{12385B3C-A022-4297-8E5E-475D586F6DB7}" srcOrd="0" destOrd="0" presId="urn:microsoft.com/office/officeart/2008/layout/VerticalCurvedList"/>
    <dgm:cxn modelId="{19D846DD-DAEC-4D28-9ABB-F6910A9D6FF1}" type="presParOf" srcId="{D7287A81-8D9C-46C7-B8BD-B5AD4282DB7E}" destId="{2892D642-BA69-4AC5-BEE9-BE1C8DBCC53D}" srcOrd="5" destOrd="0" presId="urn:microsoft.com/office/officeart/2008/layout/VerticalCurvedList"/>
    <dgm:cxn modelId="{E57585AC-86DC-4A1D-A430-BAFBB1DEB8EC}" type="presParOf" srcId="{D7287A81-8D9C-46C7-B8BD-B5AD4282DB7E}" destId="{12E6DA9A-93A0-4C29-8A9C-34F0CEBA053C}" srcOrd="6" destOrd="0" presId="urn:microsoft.com/office/officeart/2008/layout/VerticalCurvedList"/>
    <dgm:cxn modelId="{5F7521A5-BC1A-4860-86E0-612ECD90ECAC}" type="presParOf" srcId="{12E6DA9A-93A0-4C29-8A9C-34F0CEBA053C}" destId="{134C10A7-4F2A-431F-8CB6-E45B5826AB60}" srcOrd="0" destOrd="0" presId="urn:microsoft.com/office/officeart/2008/layout/VerticalCurvedList"/>
    <dgm:cxn modelId="{99D3E72F-91F0-426B-9CC5-8423641DE95F}" type="presParOf" srcId="{D7287A81-8D9C-46C7-B8BD-B5AD4282DB7E}" destId="{B7290412-948D-4F2C-A7AB-EEFF6025C468}" srcOrd="7" destOrd="0" presId="urn:microsoft.com/office/officeart/2008/layout/VerticalCurvedList"/>
    <dgm:cxn modelId="{CD62FE43-4636-40E1-91FE-901F801E5D03}" type="presParOf" srcId="{D7287A81-8D9C-46C7-B8BD-B5AD4282DB7E}" destId="{C878743E-E26B-4D9D-A1ED-D848ADB038B3}" srcOrd="8" destOrd="0" presId="urn:microsoft.com/office/officeart/2008/layout/VerticalCurvedList"/>
    <dgm:cxn modelId="{F7450443-E200-4DC7-9BBC-7F3CF8DF4391}" type="presParOf" srcId="{C878743E-E26B-4D9D-A1ED-D848ADB038B3}" destId="{4EF4B48F-CD5E-41EB-8AC1-BC8354213D4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BE6806C-8DA2-4D85-BB76-2811F9363992}" type="doc">
      <dgm:prSet loTypeId="urn:microsoft.com/office/officeart/2005/8/layout/hList2#1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MY"/>
        </a:p>
      </dgm:t>
    </dgm:pt>
    <dgm:pt modelId="{6E72F72C-1522-433A-B70B-154FA4AA8FBB}">
      <dgm:prSet phldrT="[Text]" custT="1"/>
      <dgm:spPr>
        <a:gradFill flip="none" rotWithShape="0">
          <a:gsLst>
            <a:gs pos="0">
              <a:srgbClr val="FF6600">
                <a:shade val="30000"/>
                <a:satMod val="115000"/>
              </a:srgbClr>
            </a:gs>
            <a:gs pos="50000">
              <a:srgbClr val="FF6600">
                <a:shade val="67500"/>
                <a:satMod val="115000"/>
              </a:srgbClr>
            </a:gs>
            <a:gs pos="100000">
              <a:srgbClr val="FF6600">
                <a:shade val="100000"/>
                <a:satMod val="115000"/>
              </a:srgbClr>
            </a:gs>
          </a:gsLst>
          <a:lin ang="0" scaled="1"/>
          <a:tileRect/>
        </a:gradFill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endParaRPr lang="en-MY" sz="2000" b="1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gm:t>
    </dgm:pt>
    <dgm:pt modelId="{199F0B38-81A9-44A5-88A2-37FC6F23CEA1}" type="parTrans" cxnId="{B9CB4F53-6A24-455D-A617-2A6939F3E985}">
      <dgm:prSet/>
      <dgm:spPr/>
      <dgm:t>
        <a:bodyPr/>
        <a:lstStyle/>
        <a:p>
          <a:endParaRPr lang="en-MY"/>
        </a:p>
      </dgm:t>
    </dgm:pt>
    <dgm:pt modelId="{547695D9-715E-4CEB-B8AE-3C7B3F86A106}" type="sibTrans" cxnId="{B9CB4F53-6A24-455D-A617-2A6939F3E985}">
      <dgm:prSet/>
      <dgm:spPr/>
      <dgm:t>
        <a:bodyPr/>
        <a:lstStyle/>
        <a:p>
          <a:endParaRPr lang="en-MY"/>
        </a:p>
      </dgm:t>
    </dgm:pt>
    <dgm:pt modelId="{EDE36711-617E-4072-ADCF-E8621B84C485}">
      <dgm:prSet phldrT="[Text]" custT="1"/>
      <dgm:spPr>
        <a:gradFill flip="none" rotWithShape="1">
          <a:gsLst>
            <a:gs pos="0">
              <a:srgbClr val="669900">
                <a:shade val="30000"/>
                <a:satMod val="115000"/>
              </a:srgbClr>
            </a:gs>
            <a:gs pos="50000">
              <a:srgbClr val="669900">
                <a:shade val="67500"/>
                <a:satMod val="115000"/>
              </a:srgbClr>
            </a:gs>
            <a:gs pos="100000">
              <a:srgbClr val="669900">
                <a:shade val="100000"/>
                <a:satMod val="115000"/>
              </a:srgbClr>
            </a:gs>
          </a:gsLst>
          <a:lin ang="0" scaled="1"/>
          <a:tileRect/>
        </a:gradFill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algn="ctr"/>
          <a:r>
            <a:rPr lang="en-MY" sz="2000" b="1" dirty="0" smtClean="0">
              <a:solidFill>
                <a:schemeClr val="tx1"/>
              </a:solidFill>
              <a:effectLst/>
              <a:latin typeface="Arial Black" pitchFamily="34" charset="0"/>
            </a:rPr>
            <a:t> </a:t>
          </a:r>
          <a:endParaRPr lang="en-MY" sz="2000" b="1" dirty="0">
            <a:solidFill>
              <a:schemeClr val="tx1"/>
            </a:solidFill>
            <a:effectLst/>
            <a:latin typeface="Arial Black" pitchFamily="34" charset="0"/>
          </a:endParaRPr>
        </a:p>
      </dgm:t>
    </dgm:pt>
    <dgm:pt modelId="{19181B03-5DF4-47F6-A0AC-81B534AD0811}" type="parTrans" cxnId="{03BA0C94-0394-4387-88A5-36C23AFD9C51}">
      <dgm:prSet/>
      <dgm:spPr/>
      <dgm:t>
        <a:bodyPr/>
        <a:lstStyle/>
        <a:p>
          <a:endParaRPr lang="en-MY"/>
        </a:p>
      </dgm:t>
    </dgm:pt>
    <dgm:pt modelId="{C1EFAF19-1C06-4AEB-94AB-679071EF8816}" type="sibTrans" cxnId="{03BA0C94-0394-4387-88A5-36C23AFD9C51}">
      <dgm:prSet/>
      <dgm:spPr/>
      <dgm:t>
        <a:bodyPr/>
        <a:lstStyle/>
        <a:p>
          <a:endParaRPr lang="en-MY"/>
        </a:p>
      </dgm:t>
    </dgm:pt>
    <dgm:pt modelId="{0BE16F21-8F8A-493E-B6A1-33FA62ED657F}">
      <dgm:prSet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pPr algn="l"/>
          <a:endParaRPr lang="en-US" dirty="0"/>
        </a:p>
      </dgm:t>
    </dgm:pt>
    <dgm:pt modelId="{6EAB9E8B-CDF4-435D-941C-E1E0395DCBA3}" type="parTrans" cxnId="{CBEB6328-CE77-40B4-BF26-ABF3B25ABEDB}">
      <dgm:prSet/>
      <dgm:spPr/>
      <dgm:t>
        <a:bodyPr/>
        <a:lstStyle/>
        <a:p>
          <a:endParaRPr lang="en-US"/>
        </a:p>
      </dgm:t>
    </dgm:pt>
    <dgm:pt modelId="{8FB80C55-C851-4A04-B00B-99E929968EF2}" type="sibTrans" cxnId="{CBEB6328-CE77-40B4-BF26-ABF3B25ABEDB}">
      <dgm:prSet/>
      <dgm:spPr/>
      <dgm:t>
        <a:bodyPr/>
        <a:lstStyle/>
        <a:p>
          <a:endParaRPr lang="en-US"/>
        </a:p>
      </dgm:t>
    </dgm:pt>
    <dgm:pt modelId="{D431C872-8BF0-4DBA-AFED-C7791A2303E3}" type="pres">
      <dgm:prSet presAssocID="{8BE6806C-8DA2-4D85-BB76-2811F9363992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263358A-2404-4DE8-BDE7-BC3D0EC79575}" type="pres">
      <dgm:prSet presAssocID="{6E72F72C-1522-433A-B70B-154FA4AA8FBB}" presName="compositeNode" presStyleCnt="0">
        <dgm:presLayoutVars>
          <dgm:bulletEnabled val="1"/>
        </dgm:presLayoutVars>
      </dgm:prSet>
      <dgm:spPr/>
    </dgm:pt>
    <dgm:pt modelId="{DBA674AE-914F-4056-9B77-F323D8A563F5}" type="pres">
      <dgm:prSet presAssocID="{6E72F72C-1522-433A-B70B-154FA4AA8FBB}" presName="image" presStyleLbl="fgImgPlace1" presStyleIdx="0" presStyleCnt="2"/>
      <dgm:spPr/>
      <dgm:t>
        <a:bodyPr/>
        <a:lstStyle/>
        <a:p>
          <a:endParaRPr lang="en-US"/>
        </a:p>
      </dgm:t>
    </dgm:pt>
    <dgm:pt modelId="{55773C0C-3BB2-457B-8EDE-F0592E25922E}" type="pres">
      <dgm:prSet presAssocID="{6E72F72C-1522-433A-B70B-154FA4AA8FBB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CA2217-3C80-4209-9FDA-1676F80B4952}" type="pres">
      <dgm:prSet presAssocID="{6E72F72C-1522-433A-B70B-154FA4AA8FBB}" presName="parentNode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9554D5-4239-43E5-83C1-BCBB820B2E7F}" type="pres">
      <dgm:prSet presAssocID="{547695D9-715E-4CEB-B8AE-3C7B3F86A106}" presName="sibTrans" presStyleCnt="0"/>
      <dgm:spPr/>
    </dgm:pt>
    <dgm:pt modelId="{5FB7E780-F656-4A45-AAD7-09FE44730265}" type="pres">
      <dgm:prSet presAssocID="{EDE36711-617E-4072-ADCF-E8621B84C485}" presName="compositeNode" presStyleCnt="0">
        <dgm:presLayoutVars>
          <dgm:bulletEnabled val="1"/>
        </dgm:presLayoutVars>
      </dgm:prSet>
      <dgm:spPr/>
    </dgm:pt>
    <dgm:pt modelId="{F16586E1-FE51-465D-A9B5-731A361A1F71}" type="pres">
      <dgm:prSet presAssocID="{EDE36711-617E-4072-ADCF-E8621B84C485}" presName="image" presStyleLbl="fgImgPlace1" presStyleIdx="1" presStyleCnt="2" custLinFactNeighborX="-60748" custLinFactNeighborY="5113"/>
      <dgm:spPr/>
      <dgm:t>
        <a:bodyPr/>
        <a:lstStyle/>
        <a:p>
          <a:endParaRPr lang="en-US"/>
        </a:p>
      </dgm:t>
    </dgm:pt>
    <dgm:pt modelId="{2C863972-26DC-416C-8273-7CD9F5391229}" type="pres">
      <dgm:prSet presAssocID="{EDE36711-617E-4072-ADCF-E8621B84C485}" presName="childNode" presStyleLbl="node1" presStyleIdx="1" presStyleCnt="2" custScaleX="122703" custScaleY="116354" custLinFactNeighborX="113">
        <dgm:presLayoutVars>
          <dgm:bulletEnabled val="1"/>
        </dgm:presLayoutVars>
      </dgm:prSet>
      <dgm:spPr/>
    </dgm:pt>
    <dgm:pt modelId="{9E633487-2496-4C3E-B938-EAB5F4A5E14B}" type="pres">
      <dgm:prSet presAssocID="{EDE36711-617E-4072-ADCF-E8621B84C485}" presName="parentNode" presStyleLbl="revTx" presStyleIdx="1" presStyleCnt="2" custScaleX="152517" custLinFactNeighborX="-79687" custLinFactNeighborY="9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133346-692F-4D9F-87C3-1BEBAA18D1EB}" type="presOf" srcId="{EDE36711-617E-4072-ADCF-E8621B84C485}" destId="{9E633487-2496-4C3E-B938-EAB5F4A5E14B}" srcOrd="0" destOrd="0" presId="urn:microsoft.com/office/officeart/2005/8/layout/hList2#1"/>
    <dgm:cxn modelId="{683CFB48-C694-4486-8B03-3EBE7E20F487}" type="presOf" srcId="{0BE16F21-8F8A-493E-B6A1-33FA62ED657F}" destId="{55773C0C-3BB2-457B-8EDE-F0592E25922E}" srcOrd="0" destOrd="0" presId="urn:microsoft.com/office/officeart/2005/8/layout/hList2#1"/>
    <dgm:cxn modelId="{55DC663C-37AF-4E46-8F42-33A1791D684B}" type="presOf" srcId="{8BE6806C-8DA2-4D85-BB76-2811F9363992}" destId="{D431C872-8BF0-4DBA-AFED-C7791A2303E3}" srcOrd="0" destOrd="0" presId="urn:microsoft.com/office/officeart/2005/8/layout/hList2#1"/>
    <dgm:cxn modelId="{CBEB6328-CE77-40B4-BF26-ABF3B25ABEDB}" srcId="{6E72F72C-1522-433A-B70B-154FA4AA8FBB}" destId="{0BE16F21-8F8A-493E-B6A1-33FA62ED657F}" srcOrd="0" destOrd="0" parTransId="{6EAB9E8B-CDF4-435D-941C-E1E0395DCBA3}" sibTransId="{8FB80C55-C851-4A04-B00B-99E929968EF2}"/>
    <dgm:cxn modelId="{E0821D14-D7A7-4161-8E1B-5C638E29906E}" type="presOf" srcId="{6E72F72C-1522-433A-B70B-154FA4AA8FBB}" destId="{21CA2217-3C80-4209-9FDA-1676F80B4952}" srcOrd="0" destOrd="0" presId="urn:microsoft.com/office/officeart/2005/8/layout/hList2#1"/>
    <dgm:cxn modelId="{03BA0C94-0394-4387-88A5-36C23AFD9C51}" srcId="{8BE6806C-8DA2-4D85-BB76-2811F9363992}" destId="{EDE36711-617E-4072-ADCF-E8621B84C485}" srcOrd="1" destOrd="0" parTransId="{19181B03-5DF4-47F6-A0AC-81B534AD0811}" sibTransId="{C1EFAF19-1C06-4AEB-94AB-679071EF8816}"/>
    <dgm:cxn modelId="{B9CB4F53-6A24-455D-A617-2A6939F3E985}" srcId="{8BE6806C-8DA2-4D85-BB76-2811F9363992}" destId="{6E72F72C-1522-433A-B70B-154FA4AA8FBB}" srcOrd="0" destOrd="0" parTransId="{199F0B38-81A9-44A5-88A2-37FC6F23CEA1}" sibTransId="{547695D9-715E-4CEB-B8AE-3C7B3F86A106}"/>
    <dgm:cxn modelId="{38636537-A0CB-4E6D-90CE-F3DCD317C96A}" type="presParOf" srcId="{D431C872-8BF0-4DBA-AFED-C7791A2303E3}" destId="{2263358A-2404-4DE8-BDE7-BC3D0EC79575}" srcOrd="0" destOrd="0" presId="urn:microsoft.com/office/officeart/2005/8/layout/hList2#1"/>
    <dgm:cxn modelId="{AC1D8DDF-8E6D-4FEA-BD4F-F713677578D0}" type="presParOf" srcId="{2263358A-2404-4DE8-BDE7-BC3D0EC79575}" destId="{DBA674AE-914F-4056-9B77-F323D8A563F5}" srcOrd="0" destOrd="0" presId="urn:microsoft.com/office/officeart/2005/8/layout/hList2#1"/>
    <dgm:cxn modelId="{578FEC43-E2B3-4783-9CFE-42104BECA1E7}" type="presParOf" srcId="{2263358A-2404-4DE8-BDE7-BC3D0EC79575}" destId="{55773C0C-3BB2-457B-8EDE-F0592E25922E}" srcOrd="1" destOrd="0" presId="urn:microsoft.com/office/officeart/2005/8/layout/hList2#1"/>
    <dgm:cxn modelId="{8094D8BD-ED2B-44E5-BA25-DB8FD602207A}" type="presParOf" srcId="{2263358A-2404-4DE8-BDE7-BC3D0EC79575}" destId="{21CA2217-3C80-4209-9FDA-1676F80B4952}" srcOrd="2" destOrd="0" presId="urn:microsoft.com/office/officeart/2005/8/layout/hList2#1"/>
    <dgm:cxn modelId="{43C20293-283F-454A-9858-CF67C8522E50}" type="presParOf" srcId="{D431C872-8BF0-4DBA-AFED-C7791A2303E3}" destId="{B49554D5-4239-43E5-83C1-BCBB820B2E7F}" srcOrd="1" destOrd="0" presId="urn:microsoft.com/office/officeart/2005/8/layout/hList2#1"/>
    <dgm:cxn modelId="{5619F7B6-15F0-4433-AFAB-78345A0F1006}" type="presParOf" srcId="{D431C872-8BF0-4DBA-AFED-C7791A2303E3}" destId="{5FB7E780-F656-4A45-AAD7-09FE44730265}" srcOrd="2" destOrd="0" presId="urn:microsoft.com/office/officeart/2005/8/layout/hList2#1"/>
    <dgm:cxn modelId="{34DF86D0-5244-4F1E-9387-7165B08F3D58}" type="presParOf" srcId="{5FB7E780-F656-4A45-AAD7-09FE44730265}" destId="{F16586E1-FE51-465D-A9B5-731A361A1F71}" srcOrd="0" destOrd="0" presId="urn:microsoft.com/office/officeart/2005/8/layout/hList2#1"/>
    <dgm:cxn modelId="{877FE707-9B92-4113-9D94-2CDF99EF6D88}" type="presParOf" srcId="{5FB7E780-F656-4A45-AAD7-09FE44730265}" destId="{2C863972-26DC-416C-8273-7CD9F5391229}" srcOrd="1" destOrd="0" presId="urn:microsoft.com/office/officeart/2005/8/layout/hList2#1"/>
    <dgm:cxn modelId="{A1BD2581-CEBB-41A5-B129-C370004C8732}" type="presParOf" srcId="{5FB7E780-F656-4A45-AAD7-09FE44730265}" destId="{9E633487-2496-4C3E-B938-EAB5F4A5E14B}" srcOrd="2" destOrd="0" presId="urn:microsoft.com/office/officeart/2005/8/layout/h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6CF560-DD80-4B6F-864C-8FFA10BDEAB0}">
      <dsp:nvSpPr>
        <dsp:cNvPr id="0" name=""/>
        <dsp:cNvSpPr/>
      </dsp:nvSpPr>
      <dsp:spPr>
        <a:xfrm>
          <a:off x="0" y="571"/>
          <a:ext cx="8793163" cy="88446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 dirty="0"/>
        </a:p>
      </dsp:txBody>
      <dsp:txXfrm>
        <a:off x="43176" y="43747"/>
        <a:ext cx="8706811" cy="798112"/>
      </dsp:txXfrm>
    </dsp:sp>
    <dsp:sp modelId="{7C22296A-C8EB-4B52-A2DA-EE8388C1B724}">
      <dsp:nvSpPr>
        <dsp:cNvPr id="0" name=""/>
        <dsp:cNvSpPr/>
      </dsp:nvSpPr>
      <dsp:spPr>
        <a:xfrm>
          <a:off x="0" y="889275"/>
          <a:ext cx="8793163" cy="69517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000" b="1" kern="1200" dirty="0" err="1" smtClean="0">
              <a:latin typeface="Calibri" panose="020F0502020204030204" pitchFamily="34" charset="0"/>
            </a:rPr>
            <a:t>Tema</a:t>
          </a:r>
          <a:r>
            <a:rPr lang="en-MY" sz="2000" b="1" kern="1200" dirty="0" smtClean="0">
              <a:latin typeface="Calibri" panose="020F0502020204030204" pitchFamily="34" charset="0"/>
            </a:rPr>
            <a:t> :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Menarajui Integrasi Ilmu Naqli dan Aqli</a:t>
          </a:r>
          <a:endParaRPr lang="en-MY" sz="1800" b="1" kern="1200" dirty="0">
            <a:solidFill>
              <a:schemeClr val="tx1"/>
            </a:solidFill>
            <a:effectLst/>
            <a:latin typeface="Calibri" panose="020F0502020204030204" pitchFamily="34" charset="0"/>
          </a:endParaRPr>
        </a:p>
      </dsp:txBody>
      <dsp:txXfrm>
        <a:off x="33936" y="923211"/>
        <a:ext cx="8725291" cy="627303"/>
      </dsp:txXfrm>
    </dsp:sp>
    <dsp:sp modelId="{E0608B18-80EB-4119-BDC4-DF780F184CC2}">
      <dsp:nvSpPr>
        <dsp:cNvPr id="0" name=""/>
        <dsp:cNvSpPr/>
      </dsp:nvSpPr>
      <dsp:spPr>
        <a:xfrm>
          <a:off x="0" y="1588691"/>
          <a:ext cx="8793163" cy="105472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000" b="1" kern="1200" dirty="0" err="1" smtClean="0">
              <a:solidFill>
                <a:schemeClr val="bg1"/>
              </a:solidFill>
              <a:latin typeface="Calibri" panose="020F0502020204030204" pitchFamily="34" charset="0"/>
            </a:rPr>
            <a:t>Visi</a:t>
          </a:r>
          <a:r>
            <a:rPr lang="en-MY" sz="2000" b="1" kern="1200" dirty="0" smtClean="0">
              <a:solidFill>
                <a:schemeClr val="bg1"/>
              </a:solidFill>
              <a:latin typeface="Calibri" panose="020F0502020204030204" pitchFamily="34" charset="0"/>
            </a:rPr>
            <a:t> :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Mengintegrasikan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ilmu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Naqli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dan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Aqli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untuk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mentransformasi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dan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menghasilkan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nilai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kepada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negara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,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ummah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dan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manusia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sejagat</a:t>
          </a:r>
          <a:endParaRPr lang="en-MY" sz="1800" b="1" kern="1200" dirty="0">
            <a:solidFill>
              <a:schemeClr val="tx1"/>
            </a:solidFill>
            <a:effectLst/>
            <a:latin typeface="Calibri" panose="020F0502020204030204" pitchFamily="34" charset="0"/>
          </a:endParaRPr>
        </a:p>
      </dsp:txBody>
      <dsp:txXfrm>
        <a:off x="51487" y="1640178"/>
        <a:ext cx="8690189" cy="951747"/>
      </dsp:txXfrm>
    </dsp:sp>
    <dsp:sp modelId="{724259AA-DB80-4286-965F-A6B564AB44B0}">
      <dsp:nvSpPr>
        <dsp:cNvPr id="0" name=""/>
        <dsp:cNvSpPr/>
      </dsp:nvSpPr>
      <dsp:spPr>
        <a:xfrm>
          <a:off x="0" y="2647651"/>
          <a:ext cx="8793163" cy="150217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/>
            <a:t>Misi</a:t>
          </a:r>
          <a:r>
            <a:rPr lang="en-US" sz="2000" b="1" kern="1200" dirty="0" smtClean="0"/>
            <a:t>:</a:t>
          </a:r>
          <a:endParaRPr lang="en-MY" sz="2000" b="1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800" b="1" kern="1200" dirty="0" err="1" smtClean="0">
              <a:solidFill>
                <a:schemeClr val="tx1"/>
              </a:solidFill>
            </a:rPr>
            <a:t>Bertekad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menjadi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sebuah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institusi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ilmu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terkehadapan</a:t>
          </a:r>
          <a:r>
            <a:rPr lang="en-MY" sz="1800" b="1" kern="1200" dirty="0" smtClean="0">
              <a:solidFill>
                <a:schemeClr val="tx1"/>
              </a:solidFill>
            </a:rPr>
            <a:t> yang </a:t>
          </a:r>
          <a:r>
            <a:rPr lang="en-MY" sz="1800" b="1" kern="1200" dirty="0" err="1" smtClean="0">
              <a:solidFill>
                <a:schemeClr val="tx1"/>
              </a:solidFill>
            </a:rPr>
            <a:t>berteraskan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pengajian</a:t>
          </a:r>
          <a:r>
            <a:rPr lang="en-MY" sz="1800" b="1" kern="1200" dirty="0" smtClean="0">
              <a:solidFill>
                <a:schemeClr val="tx1"/>
              </a:solidFill>
            </a:rPr>
            <a:t> Islam </a:t>
          </a:r>
          <a:r>
            <a:rPr lang="en-MY" sz="1800" b="1" kern="1200" dirty="0" err="1" smtClean="0">
              <a:solidFill>
                <a:schemeClr val="tx1"/>
              </a:solidFill>
            </a:rPr>
            <a:t>dan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menjadi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peneraju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ilmu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baharu</a:t>
          </a:r>
          <a:r>
            <a:rPr lang="en-MY" sz="1800" b="1" kern="1200" dirty="0" smtClean="0">
              <a:solidFill>
                <a:schemeClr val="tx1"/>
              </a:solidFill>
            </a:rPr>
            <a:t> yang </a:t>
          </a:r>
          <a:r>
            <a:rPr lang="en-MY" sz="1800" b="1" kern="1200" dirty="0" err="1" smtClean="0">
              <a:solidFill>
                <a:schemeClr val="tx1"/>
              </a:solidFill>
            </a:rPr>
            <a:t>menggunakan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teknologi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terkini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bagi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menghasilkan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inovasi</a:t>
          </a:r>
          <a:r>
            <a:rPr lang="en-MY" sz="1800" b="1" kern="1200" dirty="0" smtClean="0">
              <a:solidFill>
                <a:schemeClr val="tx1"/>
              </a:solidFill>
            </a:rPr>
            <a:t> yang </a:t>
          </a:r>
          <a:r>
            <a:rPr lang="en-MY" sz="1800" b="1" kern="1200" dirty="0" err="1" smtClean="0">
              <a:solidFill>
                <a:schemeClr val="tx1"/>
              </a:solidFill>
            </a:rPr>
            <a:t>mampu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mentransformasikan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negara</a:t>
          </a:r>
          <a:r>
            <a:rPr lang="en-MY" sz="1800" b="1" kern="1200" dirty="0" smtClean="0">
              <a:solidFill>
                <a:schemeClr val="tx1"/>
              </a:solidFill>
            </a:rPr>
            <a:t>, </a:t>
          </a:r>
          <a:r>
            <a:rPr lang="en-MY" sz="1800" b="1" kern="1200" dirty="0" err="1" smtClean="0">
              <a:solidFill>
                <a:schemeClr val="tx1"/>
              </a:solidFill>
            </a:rPr>
            <a:t>ummah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dan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manusia</a:t>
          </a:r>
          <a:r>
            <a:rPr lang="en-MY" sz="1800" b="1" kern="1200" dirty="0" smtClean="0">
              <a:solidFill>
                <a:schemeClr val="tx1"/>
              </a:solidFill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</a:rPr>
            <a:t>sejagat</a:t>
          </a:r>
          <a:endParaRPr lang="en-MY" sz="1800" b="1" kern="1200" dirty="0">
            <a:solidFill>
              <a:schemeClr val="tx1"/>
            </a:solidFill>
          </a:endParaRPr>
        </a:p>
      </dsp:txBody>
      <dsp:txXfrm>
        <a:off x="73330" y="2720981"/>
        <a:ext cx="8646503" cy="1355513"/>
      </dsp:txXfrm>
    </dsp:sp>
    <dsp:sp modelId="{09B1369D-39A7-4256-912F-09DB5C05FC84}">
      <dsp:nvSpPr>
        <dsp:cNvPr id="0" name=""/>
        <dsp:cNvSpPr/>
      </dsp:nvSpPr>
      <dsp:spPr>
        <a:xfrm>
          <a:off x="0" y="4154636"/>
          <a:ext cx="8793163" cy="165013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000" b="1" kern="1200" dirty="0" smtClean="0">
            <a:latin typeface="Calibri" panose="020F0502020204030204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800" b="1" kern="1200" dirty="0" err="1" smtClean="0">
              <a:latin typeface="Calibri" panose="020F0502020204030204" pitchFamily="34" charset="0"/>
            </a:rPr>
            <a:t>Falsafah</a:t>
          </a:r>
          <a:r>
            <a:rPr lang="en-MY" sz="1800" b="1" kern="1200" dirty="0" smtClean="0">
              <a:latin typeface="Calibri" panose="020F0502020204030204" pitchFamily="34" charset="0"/>
            </a:rPr>
            <a:t> :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Paduan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diantara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ilmu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Naqli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dan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Aqli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serta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budi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pekerti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yang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mulia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adalah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teras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utama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membentuk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generasi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cemerlang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dan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masyarakat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8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berilmu</a:t>
          </a:r>
          <a:r>
            <a:rPr lang="en-MY" sz="18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. </a:t>
          </a:r>
          <a:endParaRPr lang="en-MY" sz="1800" b="1" kern="1200" dirty="0">
            <a:solidFill>
              <a:schemeClr val="tx1"/>
            </a:solidFill>
            <a:effectLst/>
            <a:latin typeface="Arial Black" pitchFamily="34" charset="0"/>
          </a:endParaRPr>
        </a:p>
      </dsp:txBody>
      <dsp:txXfrm>
        <a:off x="80553" y="4235189"/>
        <a:ext cx="8632057" cy="148903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61D9C8-AB5B-4CDE-BB31-FEC003BDBA01}">
      <dsp:nvSpPr>
        <dsp:cNvPr id="0" name=""/>
        <dsp:cNvSpPr/>
      </dsp:nvSpPr>
      <dsp:spPr>
        <a:xfrm>
          <a:off x="395304" y="359511"/>
          <a:ext cx="1612866" cy="96772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900" b="1" kern="1200" dirty="0" smtClean="0">
              <a:latin typeface="Arial Black" panose="020B0A04020102020204" pitchFamily="34" charset="0"/>
            </a:rPr>
            <a:t>CITRA UNIVERSITI</a:t>
          </a:r>
          <a:endParaRPr lang="en-MY" sz="900" kern="1200" dirty="0">
            <a:latin typeface="Arial Black" panose="020B0A04020102020204" pitchFamily="34" charset="0"/>
          </a:endParaRPr>
        </a:p>
      </dsp:txBody>
      <dsp:txXfrm>
        <a:off x="423648" y="387855"/>
        <a:ext cx="1556178" cy="911032"/>
      </dsp:txXfrm>
    </dsp:sp>
    <dsp:sp modelId="{24673A5B-C81F-436E-954B-ABBA1C2E4128}">
      <dsp:nvSpPr>
        <dsp:cNvPr id="0" name=""/>
        <dsp:cNvSpPr/>
      </dsp:nvSpPr>
      <dsp:spPr>
        <a:xfrm>
          <a:off x="2150103" y="643376"/>
          <a:ext cx="341927" cy="3999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800" kern="1200"/>
        </a:p>
      </dsp:txBody>
      <dsp:txXfrm>
        <a:off x="2150103" y="723374"/>
        <a:ext cx="239349" cy="239994"/>
      </dsp:txXfrm>
    </dsp:sp>
    <dsp:sp modelId="{C9AF1C39-F444-4682-85C1-A75E5A6FE7BA}">
      <dsp:nvSpPr>
        <dsp:cNvPr id="0" name=""/>
        <dsp:cNvSpPr/>
      </dsp:nvSpPr>
      <dsp:spPr>
        <a:xfrm>
          <a:off x="2653317" y="359511"/>
          <a:ext cx="1612866" cy="96772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900" b="1" kern="1200" dirty="0" smtClean="0">
              <a:latin typeface="Arial Black" panose="020B0A04020102020204" pitchFamily="34" charset="0"/>
            </a:rPr>
            <a:t>IMEJ UNIVERSITI</a:t>
          </a:r>
          <a:endParaRPr lang="en-MY" sz="900" kern="1200" dirty="0">
            <a:latin typeface="Arial Black" panose="020B0A04020102020204" pitchFamily="34" charset="0"/>
          </a:endParaRPr>
        </a:p>
      </dsp:txBody>
      <dsp:txXfrm>
        <a:off x="2681661" y="387855"/>
        <a:ext cx="1556178" cy="911032"/>
      </dsp:txXfrm>
    </dsp:sp>
    <dsp:sp modelId="{96C17CBA-7DAF-4C78-A235-67BC946D1BE4}">
      <dsp:nvSpPr>
        <dsp:cNvPr id="0" name=""/>
        <dsp:cNvSpPr/>
      </dsp:nvSpPr>
      <dsp:spPr>
        <a:xfrm>
          <a:off x="4408116" y="643376"/>
          <a:ext cx="341927" cy="3999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800" kern="1200"/>
        </a:p>
      </dsp:txBody>
      <dsp:txXfrm>
        <a:off x="4408116" y="723374"/>
        <a:ext cx="239349" cy="239994"/>
      </dsp:txXfrm>
    </dsp:sp>
    <dsp:sp modelId="{EF859E9B-BEC6-4A7B-96EC-8BEFE1785FF2}">
      <dsp:nvSpPr>
        <dsp:cNvPr id="0" name=""/>
        <dsp:cNvSpPr/>
      </dsp:nvSpPr>
      <dsp:spPr>
        <a:xfrm>
          <a:off x="4911331" y="359511"/>
          <a:ext cx="1612866" cy="96772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900" b="1" kern="1200" dirty="0" smtClean="0">
              <a:latin typeface="Arial Black" panose="020B0A04020102020204" pitchFamily="34" charset="0"/>
            </a:rPr>
            <a:t>PENGUKUHAN BRANDING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900" b="1" kern="1200" dirty="0" smtClean="0">
              <a:latin typeface="Arial Black" panose="020B0A04020102020204" pitchFamily="34" charset="0"/>
            </a:rPr>
            <a:t>(PROMOSI &amp; PUBLISITI)</a:t>
          </a:r>
          <a:endParaRPr lang="en-MY" sz="900" kern="1200" dirty="0">
            <a:latin typeface="Arial Black" panose="020B0A04020102020204" pitchFamily="34" charset="0"/>
          </a:endParaRPr>
        </a:p>
      </dsp:txBody>
      <dsp:txXfrm>
        <a:off x="4939675" y="387855"/>
        <a:ext cx="1556178" cy="911032"/>
      </dsp:txXfrm>
    </dsp:sp>
    <dsp:sp modelId="{813F06B8-E402-4661-A2E6-FDB25923036A}">
      <dsp:nvSpPr>
        <dsp:cNvPr id="0" name=""/>
        <dsp:cNvSpPr/>
      </dsp:nvSpPr>
      <dsp:spPr>
        <a:xfrm>
          <a:off x="6666130" y="643376"/>
          <a:ext cx="341927" cy="3999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800" kern="1200"/>
        </a:p>
      </dsp:txBody>
      <dsp:txXfrm>
        <a:off x="6666130" y="723374"/>
        <a:ext cx="239349" cy="239994"/>
      </dsp:txXfrm>
    </dsp:sp>
    <dsp:sp modelId="{EECFEBB3-E4F2-43B0-8882-AB7D8E030E52}">
      <dsp:nvSpPr>
        <dsp:cNvPr id="0" name=""/>
        <dsp:cNvSpPr/>
      </dsp:nvSpPr>
      <dsp:spPr>
        <a:xfrm>
          <a:off x="7169344" y="359511"/>
          <a:ext cx="1612866" cy="96772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900" b="1" kern="1200" dirty="0" smtClean="0">
              <a:latin typeface="Arial Black" panose="020B0A04020102020204" pitchFamily="34" charset="0"/>
            </a:rPr>
            <a:t>IMEJ DAN PERSONALITI PEGAWAI TADBIR DAN IKHTISAS</a:t>
          </a:r>
          <a:endParaRPr lang="en-MY" sz="900" kern="1200" dirty="0">
            <a:latin typeface="Arial Black" panose="020B0A04020102020204" pitchFamily="34" charset="0"/>
          </a:endParaRPr>
        </a:p>
      </dsp:txBody>
      <dsp:txXfrm>
        <a:off x="7197688" y="387855"/>
        <a:ext cx="1556178" cy="911032"/>
      </dsp:txXfrm>
    </dsp:sp>
    <dsp:sp modelId="{9978008C-FE57-47E4-815B-5A712F01CC9C}">
      <dsp:nvSpPr>
        <dsp:cNvPr id="0" name=""/>
        <dsp:cNvSpPr/>
      </dsp:nvSpPr>
      <dsp:spPr>
        <a:xfrm rot="5400000">
          <a:off x="7804813" y="1440132"/>
          <a:ext cx="341927" cy="3999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800" kern="1200"/>
        </a:p>
      </dsp:txBody>
      <dsp:txXfrm rot="-5400000">
        <a:off x="7855780" y="1469163"/>
        <a:ext cx="239994" cy="239349"/>
      </dsp:txXfrm>
    </dsp:sp>
    <dsp:sp modelId="{397761CC-4432-419F-AAE8-89032E9C0635}">
      <dsp:nvSpPr>
        <dsp:cNvPr id="0" name=""/>
        <dsp:cNvSpPr/>
      </dsp:nvSpPr>
      <dsp:spPr>
        <a:xfrm>
          <a:off x="7169344" y="1972378"/>
          <a:ext cx="1612866" cy="9677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900" b="1" kern="1200" dirty="0" smtClean="0">
              <a:latin typeface="Arial Black" panose="020B0A04020102020204" pitchFamily="34" charset="0"/>
            </a:rPr>
            <a:t>PROMOSI</a:t>
          </a:r>
          <a:endParaRPr lang="en-MY" sz="900" kern="1200" dirty="0">
            <a:latin typeface="Arial Black" panose="020B0A04020102020204" pitchFamily="34" charset="0"/>
          </a:endParaRPr>
        </a:p>
      </dsp:txBody>
      <dsp:txXfrm>
        <a:off x="7197688" y="2000722"/>
        <a:ext cx="1556178" cy="911032"/>
      </dsp:txXfrm>
    </dsp:sp>
    <dsp:sp modelId="{63B0F03D-430E-4842-885D-81DE0CF04A4F}">
      <dsp:nvSpPr>
        <dsp:cNvPr id="0" name=""/>
        <dsp:cNvSpPr/>
      </dsp:nvSpPr>
      <dsp:spPr>
        <a:xfrm rot="10800000">
          <a:off x="6685484" y="2256243"/>
          <a:ext cx="341927" cy="3999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800" kern="1200"/>
        </a:p>
      </dsp:txBody>
      <dsp:txXfrm rot="10800000">
        <a:off x="6788062" y="2336241"/>
        <a:ext cx="239349" cy="239994"/>
      </dsp:txXfrm>
    </dsp:sp>
    <dsp:sp modelId="{D062FBB8-7821-4635-93B5-16FFA3FE87FD}">
      <dsp:nvSpPr>
        <dsp:cNvPr id="0" name=""/>
        <dsp:cNvSpPr/>
      </dsp:nvSpPr>
      <dsp:spPr>
        <a:xfrm>
          <a:off x="4911331" y="1972378"/>
          <a:ext cx="1612866" cy="96772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900" b="1" kern="1200" dirty="0" smtClean="0">
              <a:latin typeface="Arial Black" panose="020B0A04020102020204" pitchFamily="34" charset="0"/>
            </a:rPr>
            <a:t>IMEJ PUDAT TANGGUNGJAWAB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900" b="1" kern="1200" dirty="0" smtClean="0">
              <a:latin typeface="Arial Black" panose="020B0A04020102020204" pitchFamily="34" charset="0"/>
            </a:rPr>
            <a:t>(PTJ)</a:t>
          </a:r>
          <a:endParaRPr lang="en-MY" sz="900" kern="1200" dirty="0">
            <a:latin typeface="Arial Black" panose="020B0A04020102020204" pitchFamily="34" charset="0"/>
          </a:endParaRPr>
        </a:p>
      </dsp:txBody>
      <dsp:txXfrm>
        <a:off x="4939675" y="2000722"/>
        <a:ext cx="1556178" cy="911032"/>
      </dsp:txXfrm>
    </dsp:sp>
    <dsp:sp modelId="{1A4A9568-2B79-49FF-B4E0-23EF92112D3A}">
      <dsp:nvSpPr>
        <dsp:cNvPr id="0" name=""/>
        <dsp:cNvSpPr/>
      </dsp:nvSpPr>
      <dsp:spPr>
        <a:xfrm rot="10800000">
          <a:off x="4427471" y="2256243"/>
          <a:ext cx="341927" cy="3999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800" kern="1200"/>
        </a:p>
      </dsp:txBody>
      <dsp:txXfrm rot="10800000">
        <a:off x="4530049" y="2336241"/>
        <a:ext cx="239349" cy="239994"/>
      </dsp:txXfrm>
    </dsp:sp>
    <dsp:sp modelId="{F1D24A37-35F0-4B78-A6C1-12E16D1C0517}">
      <dsp:nvSpPr>
        <dsp:cNvPr id="0" name=""/>
        <dsp:cNvSpPr/>
      </dsp:nvSpPr>
      <dsp:spPr>
        <a:xfrm>
          <a:off x="2653317" y="1972378"/>
          <a:ext cx="1612866" cy="96772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900" b="1" kern="1200" dirty="0" smtClean="0">
              <a:latin typeface="Arial Black" panose="020B0A04020102020204" pitchFamily="34" charset="0"/>
            </a:rPr>
            <a:t>IMEJ DAN PERSONALITI STAF SOKONGAN</a:t>
          </a:r>
          <a:endParaRPr lang="en-MY" sz="900" kern="1200" dirty="0">
            <a:latin typeface="Arial Black" panose="020B0A04020102020204" pitchFamily="34" charset="0"/>
          </a:endParaRPr>
        </a:p>
      </dsp:txBody>
      <dsp:txXfrm>
        <a:off x="2681661" y="2000722"/>
        <a:ext cx="1556178" cy="911032"/>
      </dsp:txXfrm>
    </dsp:sp>
    <dsp:sp modelId="{0EBE1C2B-7EEC-4703-B1B5-57D25DC78C42}">
      <dsp:nvSpPr>
        <dsp:cNvPr id="0" name=""/>
        <dsp:cNvSpPr/>
      </dsp:nvSpPr>
      <dsp:spPr>
        <a:xfrm rot="10800000">
          <a:off x="2169457" y="2256243"/>
          <a:ext cx="341927" cy="3999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800" kern="1200"/>
        </a:p>
      </dsp:txBody>
      <dsp:txXfrm rot="10800000">
        <a:off x="2272035" y="2336241"/>
        <a:ext cx="239349" cy="239994"/>
      </dsp:txXfrm>
    </dsp:sp>
    <dsp:sp modelId="{14732773-AF08-4535-8E3D-FB22616B798E}">
      <dsp:nvSpPr>
        <dsp:cNvPr id="0" name=""/>
        <dsp:cNvSpPr/>
      </dsp:nvSpPr>
      <dsp:spPr>
        <a:xfrm>
          <a:off x="395304" y="1972378"/>
          <a:ext cx="1612866" cy="96772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900" b="1" kern="1200" dirty="0" smtClean="0">
              <a:latin typeface="Arial Black" panose="020B0A04020102020204" pitchFamily="34" charset="0"/>
            </a:rPr>
            <a:t>PROGRAM TANGGUNGJAWAB SOSIAL (CSR) PERDANA USIM</a:t>
          </a:r>
          <a:endParaRPr lang="en-MY" sz="900" kern="1200" dirty="0">
            <a:latin typeface="Arial Black" panose="020B0A04020102020204" pitchFamily="34" charset="0"/>
          </a:endParaRPr>
        </a:p>
      </dsp:txBody>
      <dsp:txXfrm>
        <a:off x="423648" y="2000722"/>
        <a:ext cx="1556178" cy="911032"/>
      </dsp:txXfrm>
    </dsp:sp>
    <dsp:sp modelId="{DE2F6AC1-D01C-4A06-8837-FBD7AE3957A3}">
      <dsp:nvSpPr>
        <dsp:cNvPr id="0" name=""/>
        <dsp:cNvSpPr/>
      </dsp:nvSpPr>
      <dsp:spPr>
        <a:xfrm rot="5400000">
          <a:off x="1030773" y="3052999"/>
          <a:ext cx="341927" cy="3999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800" kern="1200"/>
        </a:p>
      </dsp:txBody>
      <dsp:txXfrm rot="-5400000">
        <a:off x="1081740" y="3082030"/>
        <a:ext cx="239994" cy="239349"/>
      </dsp:txXfrm>
    </dsp:sp>
    <dsp:sp modelId="{2E87A6F7-AC04-46EB-B4A1-6E5F10B1FED5}">
      <dsp:nvSpPr>
        <dsp:cNvPr id="0" name=""/>
        <dsp:cNvSpPr/>
      </dsp:nvSpPr>
      <dsp:spPr>
        <a:xfrm>
          <a:off x="395304" y="3585245"/>
          <a:ext cx="1612866" cy="96772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900" b="1" kern="1200" dirty="0" smtClean="0">
              <a:latin typeface="Arial Black" panose="020B0A04020102020204" pitchFamily="34" charset="0"/>
            </a:rPr>
            <a:t>MEMBINA HUBUNGAN DENGAN PIHAK LUAR</a:t>
          </a:r>
          <a:endParaRPr lang="en-MY" sz="900" kern="1200" dirty="0">
            <a:latin typeface="Arial Black" panose="020B0A04020102020204" pitchFamily="34" charset="0"/>
          </a:endParaRPr>
        </a:p>
      </dsp:txBody>
      <dsp:txXfrm>
        <a:off x="423648" y="3613589"/>
        <a:ext cx="1556178" cy="911032"/>
      </dsp:txXfrm>
    </dsp:sp>
    <dsp:sp modelId="{D4747715-E104-482C-8382-B94682DD1C98}">
      <dsp:nvSpPr>
        <dsp:cNvPr id="0" name=""/>
        <dsp:cNvSpPr/>
      </dsp:nvSpPr>
      <dsp:spPr>
        <a:xfrm>
          <a:off x="2150103" y="3869109"/>
          <a:ext cx="341927" cy="3999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800" kern="1200"/>
        </a:p>
      </dsp:txBody>
      <dsp:txXfrm>
        <a:off x="2150103" y="3949107"/>
        <a:ext cx="239349" cy="239994"/>
      </dsp:txXfrm>
    </dsp:sp>
    <dsp:sp modelId="{A41B757F-BC98-4CAE-8F4B-8FE51DF5785C}">
      <dsp:nvSpPr>
        <dsp:cNvPr id="0" name=""/>
        <dsp:cNvSpPr/>
      </dsp:nvSpPr>
      <dsp:spPr>
        <a:xfrm>
          <a:off x="2653317" y="3585245"/>
          <a:ext cx="1612866" cy="9677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900" b="1" kern="1200" dirty="0" smtClean="0">
              <a:latin typeface="Arial Black" panose="020B0A04020102020204" pitchFamily="34" charset="0"/>
            </a:rPr>
            <a:t>PELANTIKAN DUTA ALUMNI</a:t>
          </a:r>
          <a:endParaRPr lang="en-MY" sz="900" kern="1200" dirty="0">
            <a:latin typeface="Arial Black" panose="020B0A04020102020204" pitchFamily="34" charset="0"/>
          </a:endParaRPr>
        </a:p>
      </dsp:txBody>
      <dsp:txXfrm>
        <a:off x="2681661" y="3613589"/>
        <a:ext cx="1556178" cy="911032"/>
      </dsp:txXfrm>
    </dsp:sp>
    <dsp:sp modelId="{F8E46079-ABE5-47BE-A22F-1DAA644D14DA}">
      <dsp:nvSpPr>
        <dsp:cNvPr id="0" name=""/>
        <dsp:cNvSpPr/>
      </dsp:nvSpPr>
      <dsp:spPr>
        <a:xfrm>
          <a:off x="4408116" y="3869109"/>
          <a:ext cx="341927" cy="3999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800" kern="1200"/>
        </a:p>
      </dsp:txBody>
      <dsp:txXfrm>
        <a:off x="4408116" y="3949107"/>
        <a:ext cx="239349" cy="239994"/>
      </dsp:txXfrm>
    </dsp:sp>
    <dsp:sp modelId="{B9367682-FAF7-4FD8-9F5F-A76A10751874}">
      <dsp:nvSpPr>
        <dsp:cNvPr id="0" name=""/>
        <dsp:cNvSpPr/>
      </dsp:nvSpPr>
      <dsp:spPr>
        <a:xfrm>
          <a:off x="4911331" y="3585245"/>
          <a:ext cx="1612866" cy="96772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900" b="1" kern="1200" dirty="0" smtClean="0">
              <a:latin typeface="Arial Black" panose="020B0A04020102020204" pitchFamily="34" charset="0"/>
            </a:rPr>
            <a:t>PELANTIKAN PEGAWAI PERHUBUNGAN DI KALANGAN KAKITANGAN</a:t>
          </a:r>
          <a:endParaRPr lang="en-MY" sz="900" kern="1200" dirty="0">
            <a:latin typeface="Arial Black" panose="020B0A04020102020204" pitchFamily="34" charset="0"/>
          </a:endParaRPr>
        </a:p>
      </dsp:txBody>
      <dsp:txXfrm>
        <a:off x="4939675" y="3613589"/>
        <a:ext cx="1556178" cy="911032"/>
      </dsp:txXfrm>
    </dsp:sp>
    <dsp:sp modelId="{8B1859B5-7017-44E1-B84A-B3D0FB933470}">
      <dsp:nvSpPr>
        <dsp:cNvPr id="0" name=""/>
        <dsp:cNvSpPr/>
      </dsp:nvSpPr>
      <dsp:spPr>
        <a:xfrm>
          <a:off x="6666130" y="3869109"/>
          <a:ext cx="341927" cy="3999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800" kern="1200"/>
        </a:p>
      </dsp:txBody>
      <dsp:txXfrm>
        <a:off x="6666130" y="3949107"/>
        <a:ext cx="239349" cy="239994"/>
      </dsp:txXfrm>
    </dsp:sp>
    <dsp:sp modelId="{157256C5-A625-48E0-A6F2-E2FD13156B04}">
      <dsp:nvSpPr>
        <dsp:cNvPr id="0" name=""/>
        <dsp:cNvSpPr/>
      </dsp:nvSpPr>
      <dsp:spPr>
        <a:xfrm>
          <a:off x="7169344" y="3585245"/>
          <a:ext cx="1612866" cy="96772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900" b="1" kern="1200" dirty="0" smtClean="0">
              <a:latin typeface="Arial Black" panose="020B0A04020102020204" pitchFamily="34" charset="0"/>
            </a:rPr>
            <a:t>PELANTIKAN PEGAWAI PERHUBUNGAN DI KALANGAN PELAJAR</a:t>
          </a:r>
          <a:endParaRPr lang="en-MY" sz="900" kern="1200" dirty="0">
            <a:latin typeface="Arial Black" panose="020B0A04020102020204" pitchFamily="34" charset="0"/>
          </a:endParaRPr>
        </a:p>
      </dsp:txBody>
      <dsp:txXfrm>
        <a:off x="7197688" y="3613589"/>
        <a:ext cx="1556178" cy="911032"/>
      </dsp:txXfrm>
    </dsp:sp>
    <dsp:sp modelId="{2ED2DD05-AEA7-4D8D-A7FB-3DB9DDA2CE53}">
      <dsp:nvSpPr>
        <dsp:cNvPr id="0" name=""/>
        <dsp:cNvSpPr/>
      </dsp:nvSpPr>
      <dsp:spPr>
        <a:xfrm rot="5816293">
          <a:off x="7706595" y="4665866"/>
          <a:ext cx="344450" cy="3999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800" kern="1200"/>
        </a:p>
      </dsp:txBody>
      <dsp:txXfrm rot="-5400000">
        <a:off x="7765064" y="4694015"/>
        <a:ext cx="239994" cy="241115"/>
      </dsp:txXfrm>
    </dsp:sp>
    <dsp:sp modelId="{2D49B8D8-1BE5-4554-87B7-11168A212CA4}">
      <dsp:nvSpPr>
        <dsp:cNvPr id="0" name=""/>
        <dsp:cNvSpPr/>
      </dsp:nvSpPr>
      <dsp:spPr>
        <a:xfrm>
          <a:off x="6776804" y="5198112"/>
          <a:ext cx="2005406" cy="96772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900" b="1" kern="1200" dirty="0" smtClean="0">
              <a:latin typeface="Arial Black" panose="020B0A04020102020204" pitchFamily="34" charset="0"/>
            </a:rPr>
            <a:t>PENYEDIAAN PASUKAN PAKAR PROGRAM UTAMA UNIVERSITI</a:t>
          </a:r>
          <a:endParaRPr lang="en-MY" sz="900" kern="1200" dirty="0">
            <a:latin typeface="Arial Black" panose="020B0A04020102020204" pitchFamily="34" charset="0"/>
          </a:endParaRPr>
        </a:p>
      </dsp:txBody>
      <dsp:txXfrm>
        <a:off x="6805148" y="5226456"/>
        <a:ext cx="1948718" cy="911032"/>
      </dsp:txXfrm>
    </dsp:sp>
    <dsp:sp modelId="{AF7D0D99-8E83-41CD-8436-1C7F4882FBA7}">
      <dsp:nvSpPr>
        <dsp:cNvPr id="0" name=""/>
        <dsp:cNvSpPr/>
      </dsp:nvSpPr>
      <dsp:spPr>
        <a:xfrm rot="10800000">
          <a:off x="6292944" y="5481976"/>
          <a:ext cx="341927" cy="3999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800" kern="1200"/>
        </a:p>
      </dsp:txBody>
      <dsp:txXfrm rot="10800000">
        <a:off x="6395522" y="5561974"/>
        <a:ext cx="239349" cy="239994"/>
      </dsp:txXfrm>
    </dsp:sp>
    <dsp:sp modelId="{7987AE50-080E-409E-AFC8-0645E58DC0F5}">
      <dsp:nvSpPr>
        <dsp:cNvPr id="0" name=""/>
        <dsp:cNvSpPr/>
      </dsp:nvSpPr>
      <dsp:spPr>
        <a:xfrm>
          <a:off x="4518791" y="5198112"/>
          <a:ext cx="1612866" cy="96772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900" b="1" kern="1200" dirty="0" smtClean="0">
              <a:latin typeface="Arial Black" panose="020B0A04020102020204" pitchFamily="34" charset="0"/>
            </a:rPr>
            <a:t>PENGIKTIRAFAN DAN INSENTIF</a:t>
          </a:r>
          <a:endParaRPr lang="en-MY" sz="900" kern="1200" dirty="0">
            <a:latin typeface="Arial Black" panose="020B0A04020102020204" pitchFamily="34" charset="0"/>
          </a:endParaRPr>
        </a:p>
      </dsp:txBody>
      <dsp:txXfrm>
        <a:off x="4547135" y="5226456"/>
        <a:ext cx="1556178" cy="911032"/>
      </dsp:txXfrm>
    </dsp:sp>
    <dsp:sp modelId="{F1F4679A-7A83-4F8B-8231-4B09AB05218A}">
      <dsp:nvSpPr>
        <dsp:cNvPr id="0" name=""/>
        <dsp:cNvSpPr/>
      </dsp:nvSpPr>
      <dsp:spPr>
        <a:xfrm rot="10800000">
          <a:off x="4034931" y="5481976"/>
          <a:ext cx="341927" cy="3999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800" kern="1200"/>
        </a:p>
      </dsp:txBody>
      <dsp:txXfrm rot="10800000">
        <a:off x="4137509" y="5561974"/>
        <a:ext cx="239349" cy="239994"/>
      </dsp:txXfrm>
    </dsp:sp>
    <dsp:sp modelId="{286FE9EB-E4E2-4913-99B2-A05033AAC0FE}">
      <dsp:nvSpPr>
        <dsp:cNvPr id="0" name=""/>
        <dsp:cNvSpPr/>
      </dsp:nvSpPr>
      <dsp:spPr>
        <a:xfrm>
          <a:off x="2260778" y="5198112"/>
          <a:ext cx="1612866" cy="9677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000" b="1" kern="1200" dirty="0" smtClean="0">
              <a:latin typeface="Arial Black" panose="020B0A04020102020204" pitchFamily="34" charset="0"/>
            </a:rPr>
            <a:t>MEMPERKUKUHKAN ARKIB USIM</a:t>
          </a:r>
          <a:endParaRPr lang="en-MY" sz="1000" kern="1200" dirty="0">
            <a:latin typeface="Arial Black" panose="020B0A04020102020204" pitchFamily="34" charset="0"/>
          </a:endParaRPr>
        </a:p>
      </dsp:txBody>
      <dsp:txXfrm>
        <a:off x="2289122" y="5226456"/>
        <a:ext cx="1556178" cy="911032"/>
      </dsp:txXfrm>
    </dsp:sp>
    <dsp:sp modelId="{B6011F1D-436F-46EA-91EF-EF5C75C80F1E}">
      <dsp:nvSpPr>
        <dsp:cNvPr id="0" name=""/>
        <dsp:cNvSpPr/>
      </dsp:nvSpPr>
      <dsp:spPr>
        <a:xfrm rot="10800000">
          <a:off x="1776918" y="5481976"/>
          <a:ext cx="341927" cy="3999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1879496" y="5561974"/>
        <a:ext cx="239349" cy="239994"/>
      </dsp:txXfrm>
    </dsp:sp>
    <dsp:sp modelId="{1BE0F88B-918D-4865-9C23-E40C5DD7B285}">
      <dsp:nvSpPr>
        <dsp:cNvPr id="0" name=""/>
        <dsp:cNvSpPr/>
      </dsp:nvSpPr>
      <dsp:spPr>
        <a:xfrm>
          <a:off x="2764" y="5198112"/>
          <a:ext cx="1612866" cy="96772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000" b="1" kern="1200" dirty="0" smtClean="0">
              <a:latin typeface="Arial Black" panose="020B0A04020102020204" pitchFamily="34" charset="0"/>
            </a:rPr>
            <a:t>USIM SEBAGAI DESTINASI PELANCONGAN PENDIDIKAN</a:t>
          </a:r>
          <a:endParaRPr lang="en-MY" sz="1000" kern="1200" dirty="0">
            <a:latin typeface="Arial Black" panose="020B0A04020102020204" pitchFamily="34" charset="0"/>
          </a:endParaRPr>
        </a:p>
      </dsp:txBody>
      <dsp:txXfrm>
        <a:off x="31108" y="5226456"/>
        <a:ext cx="1556178" cy="91103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221C02-E82A-443C-957F-FC8758CD1D57}">
      <dsp:nvSpPr>
        <dsp:cNvPr id="0" name=""/>
        <dsp:cNvSpPr/>
      </dsp:nvSpPr>
      <dsp:spPr>
        <a:xfrm rot="16200000">
          <a:off x="-725161" y="729561"/>
          <a:ext cx="5692551" cy="4233427"/>
        </a:xfrm>
        <a:prstGeom prst="flowChartManualOperati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400" b="1" kern="1200" dirty="0" smtClean="0">
              <a:latin typeface="Calibri" panose="020F0502020204030204" pitchFamily="34" charset="0"/>
            </a:rPr>
            <a:t>OBJEKTIF</a:t>
          </a:r>
          <a:endParaRPr lang="en-MY" sz="2400" kern="1200" dirty="0" smtClean="0">
            <a:latin typeface="Calibri" panose="020F050202020403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Memberi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pemahaman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yang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menyeluruh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tentang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keunikan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USIM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kepada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kakitangan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P &amp; P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supaya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boleh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disebarkan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kepada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kakitangan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lain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dan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seluruh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warga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USIM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dan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seterusnya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kepada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masyarakat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sekeliling</a:t>
          </a:r>
          <a:r>
            <a:rPr lang="en-MY" sz="2400" b="1" kern="120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rPr>
            <a:t>.</a:t>
          </a:r>
          <a:endParaRPr lang="en-MY" sz="2000" b="1" kern="1200" dirty="0">
            <a:solidFill>
              <a:schemeClr val="tx1"/>
            </a:solidFill>
            <a:effectLst/>
            <a:latin typeface="Calibri" pitchFamily="34" charset="0"/>
            <a:cs typeface="Arial" pitchFamily="34" charset="0"/>
          </a:endParaRPr>
        </a:p>
      </dsp:txBody>
      <dsp:txXfrm rot="5400000">
        <a:off x="4401" y="1138509"/>
        <a:ext cx="4233427" cy="3415531"/>
      </dsp:txXfrm>
    </dsp:sp>
    <dsp:sp modelId="{91003C2D-9894-4AA2-A739-EB8EDB646143}">
      <dsp:nvSpPr>
        <dsp:cNvPr id="0" name=""/>
        <dsp:cNvSpPr/>
      </dsp:nvSpPr>
      <dsp:spPr>
        <a:xfrm rot="16200000">
          <a:off x="3830173" y="729561"/>
          <a:ext cx="5692551" cy="4233427"/>
        </a:xfrm>
        <a:prstGeom prst="flowChartManualOperation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400" b="1" kern="1200" dirty="0" smtClean="0">
              <a:latin typeface="Calibri" panose="020F0502020204030204" pitchFamily="34" charset="0"/>
            </a:rPr>
            <a:t>PELAKSANAAN</a:t>
          </a:r>
          <a:endParaRPr lang="en-MY" sz="2400" kern="1200" dirty="0" smtClean="0">
            <a:latin typeface="Calibri" panose="020F050202020403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Mengadakan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sesi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taklimat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daripada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Pengurusan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Universiti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dan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beberapa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sesi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bengkel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dikalangan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kakitangan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P &amp; P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supaya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warga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USIM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mampu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memberi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mesej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yang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jelas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tentang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keunikan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USIM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melalui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pelbagai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medium. (</a:t>
          </a:r>
          <a:r>
            <a:rPr lang="en-MY" sz="2400" b="1" i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word of mouth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,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penulisan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,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dan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 </a:t>
          </a:r>
          <a:r>
            <a:rPr lang="en-MY" sz="2400" b="1" kern="1200" dirty="0" err="1" smtClean="0">
              <a:solidFill>
                <a:schemeClr val="tx1"/>
              </a:solidFill>
              <a:latin typeface="Calibri" panose="020F0502020204030204" pitchFamily="34" charset="0"/>
            </a:rPr>
            <a:t>sebagainya</a:t>
          </a:r>
          <a:r>
            <a:rPr lang="en-MY" sz="2400" b="1" kern="1200" dirty="0" smtClean="0">
              <a:solidFill>
                <a:schemeClr val="tx1"/>
              </a:solidFill>
              <a:latin typeface="Calibri" panose="020F0502020204030204" pitchFamily="34" charset="0"/>
            </a:rPr>
            <a:t>)</a:t>
          </a:r>
          <a:endParaRPr lang="en-MY" sz="2000" b="1" kern="1200" dirty="0">
            <a:solidFill>
              <a:schemeClr val="tx1"/>
            </a:solidFill>
            <a:effectLst/>
            <a:latin typeface="Arial Black" pitchFamily="34" charset="0"/>
          </a:endParaRPr>
        </a:p>
      </dsp:txBody>
      <dsp:txXfrm rot="5400000">
        <a:off x="4559735" y="1138509"/>
        <a:ext cx="4233427" cy="34155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F133B-80A7-45DA-8112-D0FED516E811}">
      <dsp:nvSpPr>
        <dsp:cNvPr id="0" name=""/>
        <dsp:cNvSpPr/>
      </dsp:nvSpPr>
      <dsp:spPr>
        <a:xfrm>
          <a:off x="0" y="952663"/>
          <a:ext cx="8793163" cy="161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1920C3-152A-4865-B415-477093B0DA9C}">
      <dsp:nvSpPr>
        <dsp:cNvPr id="0" name=""/>
        <dsp:cNvSpPr/>
      </dsp:nvSpPr>
      <dsp:spPr>
        <a:xfrm>
          <a:off x="439658" y="8023"/>
          <a:ext cx="6155214" cy="1889280"/>
        </a:xfrm>
        <a:prstGeom prst="roundRect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652" tIns="0" rIns="232652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2000" b="1" kern="1200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sp:txBody>
      <dsp:txXfrm>
        <a:off x="531885" y="100250"/>
        <a:ext cx="5970760" cy="1704826"/>
      </dsp:txXfrm>
    </dsp:sp>
    <dsp:sp modelId="{DF2BB0EB-54F4-492F-B92E-F949D25B3432}">
      <dsp:nvSpPr>
        <dsp:cNvPr id="0" name=""/>
        <dsp:cNvSpPr/>
      </dsp:nvSpPr>
      <dsp:spPr>
        <a:xfrm>
          <a:off x="0" y="3855703"/>
          <a:ext cx="8793163" cy="161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BDDFC4-F44F-4EF4-BCC6-E2F69E24AA5F}">
      <dsp:nvSpPr>
        <dsp:cNvPr id="0" name=""/>
        <dsp:cNvSpPr/>
      </dsp:nvSpPr>
      <dsp:spPr>
        <a:xfrm>
          <a:off x="369690" y="2911063"/>
          <a:ext cx="6155214" cy="1889280"/>
        </a:xfrm>
        <a:prstGeom prst="roundRect">
          <a:avLst/>
        </a:prstGeom>
        <a:solidFill>
          <a:srgbClr val="66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652" tIns="0" rIns="232652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000" b="1" kern="1200" dirty="0" smtClean="0">
              <a:solidFill>
                <a:schemeClr val="tx1"/>
              </a:solidFill>
              <a:effectLst/>
              <a:latin typeface="Arial Black" pitchFamily="34" charset="0"/>
            </a:rPr>
            <a:t> </a:t>
          </a:r>
          <a:endParaRPr lang="en-MY" sz="2000" b="1" kern="1200" dirty="0">
            <a:solidFill>
              <a:schemeClr val="tx1"/>
            </a:solidFill>
            <a:effectLst/>
            <a:latin typeface="Arial Black" pitchFamily="34" charset="0"/>
          </a:endParaRPr>
        </a:p>
      </dsp:txBody>
      <dsp:txXfrm>
        <a:off x="461917" y="3003290"/>
        <a:ext cx="5970760" cy="17048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BD7BCC-4D30-41DF-92FF-25B432F37A97}">
      <dsp:nvSpPr>
        <dsp:cNvPr id="0" name=""/>
        <dsp:cNvSpPr/>
      </dsp:nvSpPr>
      <dsp:spPr>
        <a:xfrm>
          <a:off x="0" y="100314"/>
          <a:ext cx="5275897" cy="527589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17212C4-10B9-43A2-B358-45F1386B6EAC}">
      <dsp:nvSpPr>
        <dsp:cNvPr id="0" name=""/>
        <dsp:cNvSpPr/>
      </dsp:nvSpPr>
      <dsp:spPr>
        <a:xfrm>
          <a:off x="2637948" y="100314"/>
          <a:ext cx="6155214" cy="5275897"/>
        </a:xfrm>
        <a:prstGeom prst="rect">
          <a:avLst/>
        </a:prstGeom>
        <a:solidFill>
          <a:srgbClr val="FF0000"/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200" b="1" kern="1200" dirty="0" err="1" smtClean="0">
              <a:latin typeface="Calibri" panose="020F0502020204030204" pitchFamily="34" charset="0"/>
            </a:rPr>
            <a:t>Penciptaan</a:t>
          </a:r>
          <a:r>
            <a:rPr lang="en-MY" sz="2200" b="1" kern="1200" dirty="0" smtClean="0">
              <a:latin typeface="Calibri" panose="020F0502020204030204" pitchFamily="34" charset="0"/>
            </a:rPr>
            <a:t> logo </a:t>
          </a:r>
          <a:r>
            <a:rPr lang="en-MY" sz="2200" b="1" kern="1200" dirty="0" err="1" smtClean="0">
              <a:latin typeface="Calibri" panose="020F0502020204030204" pitchFamily="34" charset="0"/>
            </a:rPr>
            <a:t>dan</a:t>
          </a:r>
          <a:r>
            <a:rPr lang="en-MY" sz="2200" b="1" kern="1200" dirty="0" smtClean="0">
              <a:latin typeface="Calibri" panose="020F0502020204030204" pitchFamily="34" charset="0"/>
            </a:rPr>
            <a:t> ‘</a:t>
          </a:r>
          <a:r>
            <a:rPr lang="en-MY" sz="2200" b="1" kern="1200" dirty="0" err="1" smtClean="0">
              <a:latin typeface="Calibri" panose="020F0502020204030204" pitchFamily="34" charset="0"/>
            </a:rPr>
            <a:t>Iqra</a:t>
          </a:r>
          <a:r>
            <a:rPr lang="en-MY" sz="2200" b="1" kern="1200" dirty="0" smtClean="0">
              <a:latin typeface="Calibri" panose="020F0502020204030204" pitchFamily="34" charset="0"/>
            </a:rPr>
            <a:t>’ </a:t>
          </a:r>
          <a:r>
            <a:rPr lang="en-MY" sz="2200" b="1" kern="1200" dirty="0" err="1" smtClean="0">
              <a:latin typeface="Calibri" panose="020F0502020204030204" pitchFamily="34" charset="0"/>
            </a:rPr>
            <a:t>beserta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kern="1200" dirty="0" err="1" smtClean="0">
              <a:latin typeface="Calibri" panose="020F0502020204030204" pitchFamily="34" charset="0"/>
            </a:rPr>
            <a:t>takrifan</a:t>
          </a:r>
          <a:r>
            <a:rPr lang="en-MY" sz="2200" b="1" kern="1200" dirty="0" smtClean="0">
              <a:latin typeface="Calibri" panose="020F0502020204030204" pitchFamily="34" charset="0"/>
            </a:rPr>
            <a:t>/</a:t>
          </a:r>
          <a:r>
            <a:rPr lang="en-MY" sz="2200" b="1" kern="1200" dirty="0" err="1" smtClean="0">
              <a:latin typeface="Calibri" panose="020F0502020204030204" pitchFamily="34" charset="0"/>
            </a:rPr>
            <a:t>rasional</a:t>
          </a:r>
          <a:r>
            <a:rPr lang="en-MY" sz="2200" b="1" kern="1200" dirty="0" smtClean="0">
              <a:latin typeface="Calibri" panose="020F0502020204030204" pitchFamily="34" charset="0"/>
            </a:rPr>
            <a:t> logo di </a:t>
          </a:r>
          <a:r>
            <a:rPr lang="en-MY" sz="2200" b="1" kern="1200" dirty="0" err="1" smtClean="0">
              <a:latin typeface="Calibri" panose="020F0502020204030204" pitchFamily="34" charset="0"/>
            </a:rPr>
            <a:t>sekitar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kern="1200" dirty="0" err="1" smtClean="0">
              <a:latin typeface="Calibri" panose="020F0502020204030204" pitchFamily="34" charset="0"/>
            </a:rPr>
            <a:t>kawasan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kern="1200" dirty="0" err="1" smtClean="0">
              <a:latin typeface="Calibri" panose="020F0502020204030204" pitchFamily="34" charset="0"/>
            </a:rPr>
            <a:t>Negeri</a:t>
          </a:r>
          <a:r>
            <a:rPr lang="en-MY" sz="2200" b="1" kern="1200" dirty="0" smtClean="0">
              <a:latin typeface="Calibri" panose="020F0502020204030204" pitchFamily="34" charset="0"/>
            </a:rPr>
            <a:t> Sembilan .</a:t>
          </a:r>
          <a:endParaRPr lang="en-MY" sz="2200" b="1" kern="1200" dirty="0">
            <a:latin typeface="Calibri" panose="020F0502020204030204" pitchFamily="34" charset="0"/>
          </a:endParaRPr>
        </a:p>
      </dsp:txBody>
      <dsp:txXfrm>
        <a:off x="2637948" y="100314"/>
        <a:ext cx="6155214" cy="844143"/>
      </dsp:txXfrm>
    </dsp:sp>
    <dsp:sp modelId="{53380AE3-6228-486E-94C5-6DD756DC6589}">
      <dsp:nvSpPr>
        <dsp:cNvPr id="0" name=""/>
        <dsp:cNvSpPr/>
      </dsp:nvSpPr>
      <dsp:spPr>
        <a:xfrm>
          <a:off x="553969" y="944458"/>
          <a:ext cx="4167959" cy="416795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180A3FC-EE9E-4CE0-A437-62A5A02732EA}">
      <dsp:nvSpPr>
        <dsp:cNvPr id="0" name=""/>
        <dsp:cNvSpPr/>
      </dsp:nvSpPr>
      <dsp:spPr>
        <a:xfrm>
          <a:off x="2637948" y="944458"/>
          <a:ext cx="6155214" cy="4167959"/>
        </a:xfrm>
        <a:prstGeom prst="rect">
          <a:avLst/>
        </a:prstGeom>
        <a:solidFill>
          <a:schemeClr val="accent1">
            <a:lumMod val="75000"/>
            <a:alpha val="9000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200" b="1" kern="1200" dirty="0" err="1" smtClean="0">
              <a:latin typeface="Calibri" panose="020F0502020204030204" pitchFamily="34" charset="0"/>
            </a:rPr>
            <a:t>Pencahayaan</a:t>
          </a:r>
          <a:r>
            <a:rPr lang="en-MY" sz="2200" b="1" kern="1200" dirty="0" smtClean="0">
              <a:latin typeface="Calibri" panose="020F0502020204030204" pitchFamily="34" charset="0"/>
            </a:rPr>
            <a:t> ‘</a:t>
          </a:r>
          <a:r>
            <a:rPr lang="en-MY" sz="2200" b="1" i="1" kern="1200" dirty="0" smtClean="0">
              <a:latin typeface="Calibri" panose="020F0502020204030204" pitchFamily="34" charset="0"/>
            </a:rPr>
            <a:t>spotlight</a:t>
          </a:r>
          <a:r>
            <a:rPr lang="en-MY" sz="2200" b="1" kern="1200" dirty="0" smtClean="0">
              <a:latin typeface="Calibri" panose="020F0502020204030204" pitchFamily="34" charset="0"/>
            </a:rPr>
            <a:t>’ </a:t>
          </a:r>
          <a:r>
            <a:rPr lang="en-MY" sz="2200" b="1" kern="1200" dirty="0" err="1" smtClean="0">
              <a:latin typeface="Calibri" panose="020F0502020204030204" pitchFamily="34" charset="0"/>
            </a:rPr>
            <a:t>pada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kern="1200" dirty="0" err="1" smtClean="0">
              <a:latin typeface="Calibri" panose="020F0502020204030204" pitchFamily="34" charset="0"/>
            </a:rPr>
            <a:t>nama</a:t>
          </a:r>
          <a:r>
            <a:rPr lang="en-MY" sz="2200" b="1" kern="1200" dirty="0" smtClean="0">
              <a:latin typeface="Calibri" panose="020F0502020204030204" pitchFamily="34" charset="0"/>
            </a:rPr>
            <a:t> USIM di billboard di </a:t>
          </a:r>
          <a:r>
            <a:rPr lang="en-MY" sz="2200" b="1" kern="1200" dirty="0" err="1" smtClean="0">
              <a:latin typeface="Calibri" panose="020F0502020204030204" pitchFamily="34" charset="0"/>
            </a:rPr>
            <a:t>lebuhraya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kern="1200" dirty="0" err="1" smtClean="0">
              <a:latin typeface="Calibri" panose="020F0502020204030204" pitchFamily="34" charset="0"/>
            </a:rPr>
            <a:t>ke</a:t>
          </a:r>
          <a:r>
            <a:rPr lang="en-MY" sz="2200" b="1" kern="1200" dirty="0" smtClean="0">
              <a:latin typeface="Calibri" panose="020F0502020204030204" pitchFamily="34" charset="0"/>
            </a:rPr>
            <a:t> Selatan.</a:t>
          </a:r>
          <a:endParaRPr lang="en-MY" sz="2200" b="1" kern="1200" dirty="0">
            <a:latin typeface="Calibri" panose="020F0502020204030204" pitchFamily="34" charset="0"/>
          </a:endParaRPr>
        </a:p>
      </dsp:txBody>
      <dsp:txXfrm>
        <a:off x="2637948" y="944458"/>
        <a:ext cx="6155214" cy="844143"/>
      </dsp:txXfrm>
    </dsp:sp>
    <dsp:sp modelId="{52EC05E7-7770-444F-BEFB-D2500CAB6B63}">
      <dsp:nvSpPr>
        <dsp:cNvPr id="0" name=""/>
        <dsp:cNvSpPr/>
      </dsp:nvSpPr>
      <dsp:spPr>
        <a:xfrm>
          <a:off x="1107938" y="1788601"/>
          <a:ext cx="3060020" cy="306002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B6C83D4-20D2-498F-A8F7-655110CB3F08}">
      <dsp:nvSpPr>
        <dsp:cNvPr id="0" name=""/>
        <dsp:cNvSpPr/>
      </dsp:nvSpPr>
      <dsp:spPr>
        <a:xfrm>
          <a:off x="2637948" y="1788601"/>
          <a:ext cx="6155214" cy="3060020"/>
        </a:xfrm>
        <a:prstGeom prst="rect">
          <a:avLst/>
        </a:prstGeom>
        <a:solidFill>
          <a:srgbClr val="FFC000">
            <a:alpha val="90000"/>
          </a:srgb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200" b="1" i="1" kern="1200" dirty="0" smtClean="0">
              <a:latin typeface="Calibri" panose="020F0502020204030204" pitchFamily="34" charset="0"/>
            </a:rPr>
            <a:t>Billboard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kern="1200" dirty="0" err="1" smtClean="0">
              <a:latin typeface="Calibri" panose="020F0502020204030204" pitchFamily="34" charset="0"/>
            </a:rPr>
            <a:t>besar</a:t>
          </a:r>
          <a:r>
            <a:rPr lang="en-MY" sz="2200" b="1" kern="1200" dirty="0" smtClean="0">
              <a:latin typeface="Calibri" panose="020F0502020204030204" pitchFamily="34" charset="0"/>
            </a:rPr>
            <a:t> di </a:t>
          </a:r>
          <a:r>
            <a:rPr lang="en-MY" sz="2200" b="1" kern="1200" dirty="0" err="1" smtClean="0">
              <a:latin typeface="Calibri" panose="020F0502020204030204" pitchFamily="34" charset="0"/>
            </a:rPr>
            <a:t>pintu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kern="1200" dirty="0" err="1" smtClean="0">
              <a:latin typeface="Calibri" panose="020F0502020204030204" pitchFamily="34" charset="0"/>
            </a:rPr>
            <a:t>masuk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kern="1200" dirty="0" err="1" smtClean="0">
              <a:latin typeface="Calibri" panose="020F0502020204030204" pitchFamily="34" charset="0"/>
            </a:rPr>
            <a:t>selepas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i="1" kern="1200" dirty="0" smtClean="0">
              <a:latin typeface="Calibri" panose="020F0502020204030204" pitchFamily="34" charset="0"/>
            </a:rPr>
            <a:t>traffic light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kern="1200" dirty="0" err="1" smtClean="0">
              <a:latin typeface="Calibri" panose="020F0502020204030204" pitchFamily="34" charset="0"/>
            </a:rPr>
            <a:t>Tol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kern="1200" dirty="0" err="1" smtClean="0">
              <a:latin typeface="Calibri" panose="020F0502020204030204" pitchFamily="34" charset="0"/>
            </a:rPr>
            <a:t>Nilai</a:t>
          </a:r>
          <a:r>
            <a:rPr lang="en-MY" sz="2200" b="1" kern="1200" dirty="0" smtClean="0">
              <a:latin typeface="Calibri" panose="020F0502020204030204" pitchFamily="34" charset="0"/>
            </a:rPr>
            <a:t>.</a:t>
          </a:r>
          <a:endParaRPr lang="en-MY" sz="2200" b="1" kern="1200" dirty="0">
            <a:latin typeface="Calibri" panose="020F0502020204030204" pitchFamily="34" charset="0"/>
          </a:endParaRPr>
        </a:p>
      </dsp:txBody>
      <dsp:txXfrm>
        <a:off x="2637948" y="1788601"/>
        <a:ext cx="6155214" cy="844143"/>
      </dsp:txXfrm>
    </dsp:sp>
    <dsp:sp modelId="{695C5B93-19AB-46EF-B766-7B3F23EE54CE}">
      <dsp:nvSpPr>
        <dsp:cNvPr id="0" name=""/>
        <dsp:cNvSpPr/>
      </dsp:nvSpPr>
      <dsp:spPr>
        <a:xfrm>
          <a:off x="1661907" y="2632745"/>
          <a:ext cx="1952082" cy="195208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B36CD2F-72FE-4A07-87B0-1BB367EA584D}">
      <dsp:nvSpPr>
        <dsp:cNvPr id="0" name=""/>
        <dsp:cNvSpPr/>
      </dsp:nvSpPr>
      <dsp:spPr>
        <a:xfrm>
          <a:off x="2637948" y="2632745"/>
          <a:ext cx="6155214" cy="1952082"/>
        </a:xfrm>
        <a:prstGeom prst="rect">
          <a:avLst/>
        </a:prstGeom>
        <a:solidFill>
          <a:schemeClr val="accent5">
            <a:lumMod val="75000"/>
            <a:alpha val="9000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200" b="1" kern="1200" dirty="0" err="1" smtClean="0">
              <a:latin typeface="Calibri" panose="020F0502020204030204" pitchFamily="34" charset="0"/>
            </a:rPr>
            <a:t>Visi</a:t>
          </a:r>
          <a:r>
            <a:rPr lang="en-MY" sz="2200" b="1" kern="1200" dirty="0" smtClean="0">
              <a:latin typeface="Calibri" panose="020F0502020204030204" pitchFamily="34" charset="0"/>
            </a:rPr>
            <a:t>, </a:t>
          </a:r>
          <a:r>
            <a:rPr lang="en-MY" sz="2200" b="1" kern="1200" dirty="0" err="1" smtClean="0">
              <a:latin typeface="Calibri" panose="020F0502020204030204" pitchFamily="34" charset="0"/>
            </a:rPr>
            <a:t>misi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kern="1200" dirty="0" err="1" smtClean="0">
              <a:latin typeface="Calibri" panose="020F0502020204030204" pitchFamily="34" charset="0"/>
            </a:rPr>
            <a:t>dan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kern="1200" dirty="0" err="1" smtClean="0">
              <a:latin typeface="Calibri" panose="020F0502020204030204" pitchFamily="34" charset="0"/>
            </a:rPr>
            <a:t>falsafah</a:t>
          </a:r>
          <a:r>
            <a:rPr lang="en-MY" sz="2200" b="1" kern="1200" dirty="0" smtClean="0">
              <a:latin typeface="Calibri" panose="020F0502020204030204" pitchFamily="34" charset="0"/>
            </a:rPr>
            <a:t> USIM di </a:t>
          </a:r>
          <a:r>
            <a:rPr lang="en-MY" sz="2200" b="1" kern="1200" dirty="0" err="1" smtClean="0">
              <a:latin typeface="Calibri" panose="020F0502020204030204" pitchFamily="34" charset="0"/>
            </a:rPr>
            <a:t>bilik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kern="1200" dirty="0" err="1" smtClean="0">
              <a:latin typeface="Calibri" panose="020F0502020204030204" pitchFamily="34" charset="0"/>
            </a:rPr>
            <a:t>mesyuarat</a:t>
          </a:r>
          <a:r>
            <a:rPr lang="en-MY" sz="2200" b="1" kern="1200" dirty="0" smtClean="0">
              <a:latin typeface="Calibri" panose="020F0502020204030204" pitchFamily="34" charset="0"/>
            </a:rPr>
            <a:t>, </a:t>
          </a:r>
          <a:r>
            <a:rPr lang="en-MY" sz="2200" b="1" kern="1200" dirty="0" err="1" smtClean="0">
              <a:latin typeface="Calibri" panose="020F0502020204030204" pitchFamily="34" charset="0"/>
            </a:rPr>
            <a:t>dewan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kern="1200" dirty="0" err="1" smtClean="0">
              <a:latin typeface="Calibri" panose="020F0502020204030204" pitchFamily="34" charset="0"/>
            </a:rPr>
            <a:t>kuliah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kern="1200" dirty="0" err="1" smtClean="0">
              <a:latin typeface="Calibri" panose="020F0502020204030204" pitchFamily="34" charset="0"/>
            </a:rPr>
            <a:t>utama</a:t>
          </a:r>
          <a:r>
            <a:rPr lang="en-MY" sz="2200" b="1" kern="1200" dirty="0" smtClean="0">
              <a:latin typeface="Calibri" panose="020F0502020204030204" pitchFamily="34" charset="0"/>
            </a:rPr>
            <a:t>, </a:t>
          </a:r>
          <a:r>
            <a:rPr lang="en-MY" sz="2200" b="1" kern="1200" dirty="0" err="1" smtClean="0">
              <a:latin typeface="Calibri" panose="020F0502020204030204" pitchFamily="34" charset="0"/>
            </a:rPr>
            <a:t>pejabat</a:t>
          </a:r>
          <a:r>
            <a:rPr lang="en-MY" sz="2200" b="1" kern="1200" dirty="0" smtClean="0">
              <a:latin typeface="Calibri" panose="020F0502020204030204" pitchFamily="34" charset="0"/>
            </a:rPr>
            <a:t>, </a:t>
          </a:r>
          <a:r>
            <a:rPr lang="en-MY" sz="2200" b="1" kern="1200" dirty="0" err="1" smtClean="0">
              <a:latin typeface="Calibri" panose="020F0502020204030204" pitchFamily="34" charset="0"/>
            </a:rPr>
            <a:t>lobi</a:t>
          </a:r>
          <a:r>
            <a:rPr lang="en-MY" sz="2200" b="1" kern="1200" dirty="0" smtClean="0">
              <a:latin typeface="Calibri" panose="020F0502020204030204" pitchFamily="34" charset="0"/>
            </a:rPr>
            <a:t> USIM.</a:t>
          </a:r>
          <a:endParaRPr lang="en-MY" sz="2200" b="1" kern="1200" dirty="0">
            <a:latin typeface="Calibri" panose="020F0502020204030204" pitchFamily="34" charset="0"/>
          </a:endParaRPr>
        </a:p>
      </dsp:txBody>
      <dsp:txXfrm>
        <a:off x="2637948" y="2632745"/>
        <a:ext cx="6155214" cy="844143"/>
      </dsp:txXfrm>
    </dsp:sp>
    <dsp:sp modelId="{BE2AFED8-D3B4-4E29-8D01-2CF7FCE5F34E}">
      <dsp:nvSpPr>
        <dsp:cNvPr id="0" name=""/>
        <dsp:cNvSpPr/>
      </dsp:nvSpPr>
      <dsp:spPr>
        <a:xfrm>
          <a:off x="2215877" y="3476889"/>
          <a:ext cx="844143" cy="84414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13DD7E0-46D6-42B0-BD71-6E1796715440}">
      <dsp:nvSpPr>
        <dsp:cNvPr id="0" name=""/>
        <dsp:cNvSpPr/>
      </dsp:nvSpPr>
      <dsp:spPr>
        <a:xfrm>
          <a:off x="2637948" y="3476889"/>
          <a:ext cx="6155214" cy="844143"/>
        </a:xfrm>
        <a:prstGeom prst="rect">
          <a:avLst/>
        </a:prstGeom>
        <a:solidFill>
          <a:srgbClr val="FF99CC">
            <a:alpha val="90000"/>
          </a:srgb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200" b="1" kern="1200" dirty="0" err="1" smtClean="0">
              <a:latin typeface="Calibri" panose="020F0502020204030204" pitchFamily="34" charset="0"/>
            </a:rPr>
            <a:t>Pintu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  <a:r>
            <a:rPr lang="en-MY" sz="2200" b="1" kern="1200" dirty="0" err="1" smtClean="0">
              <a:latin typeface="Calibri" panose="020F0502020204030204" pitchFamily="34" charset="0"/>
            </a:rPr>
            <a:t>gerbang</a:t>
          </a:r>
          <a:r>
            <a:rPr lang="en-MY" sz="2200" b="1" kern="1200" dirty="0" smtClean="0">
              <a:latin typeface="Calibri" panose="020F0502020204030204" pitchFamily="34" charset="0"/>
            </a:rPr>
            <a:t> di </a:t>
          </a:r>
          <a:r>
            <a:rPr lang="en-MY" sz="2200" b="1" kern="1200" dirty="0" err="1" smtClean="0">
              <a:latin typeface="Calibri" panose="020F0502020204030204" pitchFamily="34" charset="0"/>
            </a:rPr>
            <a:t>hadapan</a:t>
          </a:r>
          <a:r>
            <a:rPr lang="en-MY" sz="2200" b="1" kern="1200" dirty="0" smtClean="0">
              <a:latin typeface="Calibri" panose="020F0502020204030204" pitchFamily="34" charset="0"/>
            </a:rPr>
            <a:t> USIM– </a:t>
          </a:r>
          <a:r>
            <a:rPr lang="en-MY" sz="2200" b="1" kern="1200" dirty="0" err="1" smtClean="0">
              <a:latin typeface="Calibri" panose="020F0502020204030204" pitchFamily="34" charset="0"/>
            </a:rPr>
            <a:t>gapura</a:t>
          </a:r>
          <a:r>
            <a:rPr lang="en-MY" sz="2200" b="1" kern="1200" dirty="0" smtClean="0">
              <a:latin typeface="Calibri" panose="020F0502020204030204" pitchFamily="34" charset="0"/>
            </a:rPr>
            <a:t> </a:t>
          </a:r>
        </a:p>
      </dsp:txBody>
      <dsp:txXfrm>
        <a:off x="2637948" y="3476889"/>
        <a:ext cx="6155214" cy="84414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A1A22-DD14-45BE-A16F-17FE2C40D254}">
      <dsp:nvSpPr>
        <dsp:cNvPr id="0" name=""/>
        <dsp:cNvSpPr/>
      </dsp:nvSpPr>
      <dsp:spPr>
        <a:xfrm>
          <a:off x="3609" y="319625"/>
          <a:ext cx="3901850" cy="2912649"/>
        </a:xfrm>
        <a:prstGeom prst="round2SameRect">
          <a:avLst>
            <a:gd name="adj1" fmla="val 8000"/>
            <a:gd name="adj2" fmla="val 0"/>
          </a:avLst>
        </a:prstGeom>
        <a:solidFill>
          <a:schemeClr val="accent2">
            <a:lumMod val="60000"/>
            <a:lumOff val="40000"/>
            <a:alpha val="9000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247650" rIns="82550" bIns="82550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 dirty="0"/>
        </a:p>
      </dsp:txBody>
      <dsp:txXfrm>
        <a:off x="71856" y="387872"/>
        <a:ext cx="3765356" cy="2844402"/>
      </dsp:txXfrm>
    </dsp:sp>
    <dsp:sp modelId="{3FB29D8C-DF40-451C-A589-34A7B660F3FE}">
      <dsp:nvSpPr>
        <dsp:cNvPr id="0" name=""/>
        <dsp:cNvSpPr/>
      </dsp:nvSpPr>
      <dsp:spPr>
        <a:xfrm>
          <a:off x="3609" y="3232274"/>
          <a:ext cx="3901850" cy="1252439"/>
        </a:xfrm>
        <a:prstGeom prst="rect">
          <a:avLst/>
        </a:prstGeom>
        <a:gradFill flip="none" rotWithShape="0">
          <a:gsLst>
            <a:gs pos="0">
              <a:srgbClr val="FF6600">
                <a:shade val="30000"/>
                <a:satMod val="115000"/>
              </a:srgbClr>
            </a:gs>
            <a:gs pos="50000">
              <a:srgbClr val="FF6600">
                <a:shade val="67500"/>
                <a:satMod val="115000"/>
              </a:srgbClr>
            </a:gs>
            <a:gs pos="100000">
              <a:srgbClr val="FF6600">
                <a:shade val="100000"/>
                <a:satMod val="115000"/>
              </a:srgbClr>
            </a:gs>
          </a:gsLst>
          <a:lin ang="0" scaled="1"/>
          <a:tileRect/>
        </a:gra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2000" b="1" kern="1200" dirty="0">
            <a:solidFill>
              <a:schemeClr val="tx1"/>
            </a:solidFill>
            <a:effectLst/>
            <a:latin typeface="Arial Black" panose="020B0A04020102020204" pitchFamily="34" charset="0"/>
          </a:endParaRPr>
        </a:p>
      </dsp:txBody>
      <dsp:txXfrm>
        <a:off x="3609" y="3232274"/>
        <a:ext cx="2747782" cy="1252439"/>
      </dsp:txXfrm>
    </dsp:sp>
    <dsp:sp modelId="{EE6B4037-0120-4E86-BEC3-38F010AACC89}">
      <dsp:nvSpPr>
        <dsp:cNvPr id="0" name=""/>
        <dsp:cNvSpPr/>
      </dsp:nvSpPr>
      <dsp:spPr>
        <a:xfrm>
          <a:off x="2861768" y="3431213"/>
          <a:ext cx="1365647" cy="136564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4115E2-082B-4F56-B493-064F34C32D98}">
      <dsp:nvSpPr>
        <dsp:cNvPr id="0" name=""/>
        <dsp:cNvSpPr/>
      </dsp:nvSpPr>
      <dsp:spPr>
        <a:xfrm>
          <a:off x="4565746" y="319625"/>
          <a:ext cx="3901850" cy="2912649"/>
        </a:xfrm>
        <a:prstGeom prst="round2SameRect">
          <a:avLst>
            <a:gd name="adj1" fmla="val 8000"/>
            <a:gd name="adj2" fmla="val 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8962DC-AF95-46B6-8E58-5D849F163A07}">
      <dsp:nvSpPr>
        <dsp:cNvPr id="0" name=""/>
        <dsp:cNvSpPr/>
      </dsp:nvSpPr>
      <dsp:spPr>
        <a:xfrm>
          <a:off x="4565746" y="3232274"/>
          <a:ext cx="3901850" cy="1252439"/>
        </a:xfrm>
        <a:prstGeom prst="rect">
          <a:avLst/>
        </a:prstGeom>
        <a:gradFill flip="none" rotWithShape="1">
          <a:gsLst>
            <a:gs pos="0">
              <a:srgbClr val="669900">
                <a:shade val="30000"/>
                <a:satMod val="115000"/>
              </a:srgbClr>
            </a:gs>
            <a:gs pos="50000">
              <a:srgbClr val="669900">
                <a:shade val="67500"/>
                <a:satMod val="115000"/>
              </a:srgbClr>
            </a:gs>
            <a:gs pos="100000">
              <a:srgbClr val="669900">
                <a:shade val="100000"/>
                <a:satMod val="115000"/>
              </a:srgbClr>
            </a:gs>
          </a:gsLst>
          <a:lin ang="0" scaled="1"/>
          <a:tileRect/>
        </a:gra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2000" b="1" kern="1200" dirty="0" smtClean="0">
              <a:solidFill>
                <a:schemeClr val="tx1"/>
              </a:solidFill>
              <a:effectLst/>
              <a:latin typeface="Arial Black" pitchFamily="34" charset="0"/>
            </a:rPr>
            <a:t> </a:t>
          </a:r>
          <a:endParaRPr lang="en-MY" sz="2000" b="1" kern="1200" dirty="0">
            <a:solidFill>
              <a:schemeClr val="tx1"/>
            </a:solidFill>
            <a:effectLst/>
            <a:latin typeface="Arial Black" pitchFamily="34" charset="0"/>
          </a:endParaRPr>
        </a:p>
      </dsp:txBody>
      <dsp:txXfrm>
        <a:off x="4565746" y="3232274"/>
        <a:ext cx="2747782" cy="1252439"/>
      </dsp:txXfrm>
    </dsp:sp>
    <dsp:sp modelId="{51069AD9-F010-4EB9-B582-7AB17B8EE46D}">
      <dsp:nvSpPr>
        <dsp:cNvPr id="0" name=""/>
        <dsp:cNvSpPr/>
      </dsp:nvSpPr>
      <dsp:spPr>
        <a:xfrm>
          <a:off x="7423906" y="3431213"/>
          <a:ext cx="1365647" cy="136564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2451FD-39A8-48EB-818E-B450EC666273}">
      <dsp:nvSpPr>
        <dsp:cNvPr id="0" name=""/>
        <dsp:cNvSpPr/>
      </dsp:nvSpPr>
      <dsp:spPr>
        <a:xfrm>
          <a:off x="-6192443" y="-947362"/>
          <a:ext cx="7371252" cy="7371252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7F40A-B97D-4FC3-8AB4-F4A2F4F3F2BC}">
      <dsp:nvSpPr>
        <dsp:cNvPr id="0" name=""/>
        <dsp:cNvSpPr/>
      </dsp:nvSpPr>
      <dsp:spPr>
        <a:xfrm>
          <a:off x="515064" y="166053"/>
          <a:ext cx="8551439" cy="1037024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43548" tIns="137160" rIns="137160" bIns="13716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400" b="1" kern="1200" dirty="0">
            <a:latin typeface="Calibri" panose="020F0502020204030204" pitchFamily="34" charset="0"/>
          </a:endParaRPr>
        </a:p>
      </dsp:txBody>
      <dsp:txXfrm>
        <a:off x="515064" y="166053"/>
        <a:ext cx="8551439" cy="1037024"/>
      </dsp:txXfrm>
    </dsp:sp>
    <dsp:sp modelId="{A91CA461-AEDB-4B7F-86DC-2D5C708B25A2}">
      <dsp:nvSpPr>
        <dsp:cNvPr id="0" name=""/>
        <dsp:cNvSpPr/>
      </dsp:nvSpPr>
      <dsp:spPr>
        <a:xfrm>
          <a:off x="87073" y="256575"/>
          <a:ext cx="855981" cy="855981"/>
        </a:xfrm>
        <a:prstGeom prst="ellipse">
          <a:avLst/>
        </a:prstGeom>
        <a:solidFill>
          <a:schemeClr val="bg2">
            <a:lumMod val="5000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F6CE80-58FA-4994-AF1A-7A1E3A1D7E61}">
      <dsp:nvSpPr>
        <dsp:cNvPr id="0" name=""/>
        <dsp:cNvSpPr/>
      </dsp:nvSpPr>
      <dsp:spPr>
        <a:xfrm>
          <a:off x="1005761" y="1369022"/>
          <a:ext cx="8060742" cy="684784"/>
        </a:xfrm>
        <a:prstGeom prst="rect">
          <a:avLst/>
        </a:prstGeom>
        <a:solidFill>
          <a:schemeClr val="accent1">
            <a:lumMod val="75000"/>
            <a:alpha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43548" tIns="88900" rIns="88900" bIns="8890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3500" b="1" kern="1200" dirty="0">
            <a:latin typeface="Calibri" panose="020F0502020204030204" pitchFamily="34" charset="0"/>
          </a:endParaRPr>
        </a:p>
      </dsp:txBody>
      <dsp:txXfrm>
        <a:off x="1005761" y="1369022"/>
        <a:ext cx="8060742" cy="684784"/>
      </dsp:txXfrm>
    </dsp:sp>
    <dsp:sp modelId="{12385B3C-A022-4297-8E5E-475D586F6DB7}">
      <dsp:nvSpPr>
        <dsp:cNvPr id="0" name=""/>
        <dsp:cNvSpPr/>
      </dsp:nvSpPr>
      <dsp:spPr>
        <a:xfrm>
          <a:off x="577770" y="1283424"/>
          <a:ext cx="855981" cy="855981"/>
        </a:xfrm>
        <a:prstGeom prst="ellipse">
          <a:avLst/>
        </a:prstGeom>
        <a:solidFill>
          <a:schemeClr val="bg2">
            <a:lumMod val="5000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892D642-BA69-4AC5-BEE9-BE1C8DBCC53D}">
      <dsp:nvSpPr>
        <dsp:cNvPr id="0" name=""/>
        <dsp:cNvSpPr/>
      </dsp:nvSpPr>
      <dsp:spPr>
        <a:xfrm>
          <a:off x="1156365" y="2395871"/>
          <a:ext cx="7910138" cy="684784"/>
        </a:xfrm>
        <a:prstGeom prst="rect">
          <a:avLst/>
        </a:prstGeom>
        <a:solidFill>
          <a:srgbClr val="FF6600">
            <a:alpha val="9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43548" tIns="88900" rIns="88900" bIns="8890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3500" b="1" kern="1200" dirty="0">
            <a:latin typeface="Calibri" panose="020F0502020204030204" pitchFamily="34" charset="0"/>
          </a:endParaRPr>
        </a:p>
      </dsp:txBody>
      <dsp:txXfrm>
        <a:off x="1156365" y="2395871"/>
        <a:ext cx="7910138" cy="684784"/>
      </dsp:txXfrm>
    </dsp:sp>
    <dsp:sp modelId="{134C10A7-4F2A-431F-8CB6-E45B5826AB60}">
      <dsp:nvSpPr>
        <dsp:cNvPr id="0" name=""/>
        <dsp:cNvSpPr/>
      </dsp:nvSpPr>
      <dsp:spPr>
        <a:xfrm>
          <a:off x="728375" y="2310272"/>
          <a:ext cx="855981" cy="855981"/>
        </a:xfrm>
        <a:prstGeom prst="ellipse">
          <a:avLst/>
        </a:prstGeom>
        <a:solidFill>
          <a:schemeClr val="bg2">
            <a:lumMod val="5000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7290412-948D-4F2C-A7AB-EEFF6025C468}">
      <dsp:nvSpPr>
        <dsp:cNvPr id="0" name=""/>
        <dsp:cNvSpPr/>
      </dsp:nvSpPr>
      <dsp:spPr>
        <a:xfrm>
          <a:off x="1005761" y="3422719"/>
          <a:ext cx="8060742" cy="684784"/>
        </a:xfrm>
        <a:prstGeom prst="rect">
          <a:avLst/>
        </a:prstGeom>
        <a:solidFill>
          <a:schemeClr val="accent5">
            <a:lumMod val="75000"/>
            <a:alpha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43548" tIns="88900" rIns="88900" bIns="8890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3500" b="1" kern="1200" dirty="0">
            <a:latin typeface="Calibri" panose="020F0502020204030204" pitchFamily="34" charset="0"/>
          </a:endParaRPr>
        </a:p>
      </dsp:txBody>
      <dsp:txXfrm>
        <a:off x="1005761" y="3422719"/>
        <a:ext cx="8060742" cy="684784"/>
      </dsp:txXfrm>
    </dsp:sp>
    <dsp:sp modelId="{4EF4B48F-CD5E-41EB-8AC1-BC8354213D43}">
      <dsp:nvSpPr>
        <dsp:cNvPr id="0" name=""/>
        <dsp:cNvSpPr/>
      </dsp:nvSpPr>
      <dsp:spPr>
        <a:xfrm>
          <a:off x="577770" y="3337121"/>
          <a:ext cx="855981" cy="855981"/>
        </a:xfrm>
        <a:prstGeom prst="ellipse">
          <a:avLst/>
        </a:prstGeom>
        <a:solidFill>
          <a:schemeClr val="bg2">
            <a:lumMod val="5000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3532812-AFBB-4DB7-AA83-45C43B04F595}">
      <dsp:nvSpPr>
        <dsp:cNvPr id="0" name=""/>
        <dsp:cNvSpPr/>
      </dsp:nvSpPr>
      <dsp:spPr>
        <a:xfrm>
          <a:off x="515064" y="4449568"/>
          <a:ext cx="8551439" cy="684784"/>
        </a:xfrm>
        <a:prstGeom prst="rect">
          <a:avLst/>
        </a:prstGeom>
        <a:solidFill>
          <a:srgbClr val="7030A0">
            <a:alpha val="9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43548" tIns="88900" rIns="88900" bIns="8890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3500" b="1" kern="1200" dirty="0" smtClean="0">
            <a:latin typeface="Calibri" panose="020F0502020204030204" pitchFamily="34" charset="0"/>
          </a:endParaRPr>
        </a:p>
      </dsp:txBody>
      <dsp:txXfrm>
        <a:off x="515064" y="4449568"/>
        <a:ext cx="8551439" cy="684784"/>
      </dsp:txXfrm>
    </dsp:sp>
    <dsp:sp modelId="{1AB5A574-3DC4-4956-BF60-D9D5030ED67E}">
      <dsp:nvSpPr>
        <dsp:cNvPr id="0" name=""/>
        <dsp:cNvSpPr/>
      </dsp:nvSpPr>
      <dsp:spPr>
        <a:xfrm>
          <a:off x="87073" y="4363970"/>
          <a:ext cx="855981" cy="855981"/>
        </a:xfrm>
        <a:prstGeom prst="ellipse">
          <a:avLst/>
        </a:prstGeom>
        <a:solidFill>
          <a:schemeClr val="bg2">
            <a:lumMod val="5000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2#1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B89D5-7AA4-4466-9316-F8129C617670}" type="datetimeFigureOut">
              <a:rPr lang="en-MY" smtClean="0"/>
              <a:pPr/>
              <a:t>20/1/2016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F38C9-8FAE-492C-A5AB-AA39853CED32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0492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CCD4D-83C3-4C74-8047-DE038E7DCE3C}" type="datetimeFigureOut">
              <a:rPr lang="en-MY" smtClean="0"/>
              <a:pPr/>
              <a:t>20/1/2016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4AE3B-F28E-4153-91D5-01C0AA6062CC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2383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MY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865687-24D0-4993-848C-D0CA61843F91}" type="slidenum">
              <a:rPr lang="en-MY" altLang="en-US" smtClean="0">
                <a:ea typeface="MS PGothic" pitchFamily="34" charset="-128"/>
              </a:rPr>
              <a:pPr/>
              <a:t>3</a:t>
            </a:fld>
            <a:endParaRPr lang="en-MY" altLang="en-US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C0D0-2EA3-4A53-BB73-8A509F0DEFE1}" type="datetime1">
              <a:rPr lang="en-MY" smtClean="0"/>
              <a:pPr/>
              <a:t>20/1/2016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BCAA-8921-48E1-8C4D-A8C3B8F0F76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54361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D4984-453F-4112-89CE-55D4452B04C7}" type="datetime1">
              <a:rPr lang="en-MY" smtClean="0"/>
              <a:pPr/>
              <a:t>20/1/2016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BCAA-8921-48E1-8C4D-A8C3B8F0F76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51719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F885F-CC77-4AB7-9051-7D3E8D8F4B53}" type="datetime1">
              <a:rPr lang="en-MY" smtClean="0"/>
              <a:pPr/>
              <a:t>20/1/2016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BCAA-8921-48E1-8C4D-A8C3B8F0F76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44479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84545-210E-484F-9F2C-42CB15E41126}" type="datetime1">
              <a:rPr lang="en-MY" smtClean="0"/>
              <a:pPr/>
              <a:t>20/1/2016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BCAA-8921-48E1-8C4D-A8C3B8F0F76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79475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9C22-E7CF-4870-958C-7AC8177EAC61}" type="datetime1">
              <a:rPr lang="en-MY" smtClean="0"/>
              <a:pPr/>
              <a:t>20/1/2016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BCAA-8921-48E1-8C4D-A8C3B8F0F76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93736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6D604-2234-49A2-8132-B2A1907F4450}" type="datetime1">
              <a:rPr lang="en-MY" smtClean="0"/>
              <a:pPr/>
              <a:t>20/1/2016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BCAA-8921-48E1-8C4D-A8C3B8F0F76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81873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BCF6A-A5B7-4326-A0F5-97D2E7FEC39E}" type="datetime1">
              <a:rPr lang="en-MY" smtClean="0"/>
              <a:pPr/>
              <a:t>20/1/2016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BCAA-8921-48E1-8C4D-A8C3B8F0F76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76654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C995-69CA-4C5A-82C7-4E9C803A4995}" type="datetime1">
              <a:rPr lang="en-MY" smtClean="0"/>
              <a:pPr/>
              <a:t>20/1/2016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BCAA-8921-48E1-8C4D-A8C3B8F0F76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25000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1C0F-3932-4351-83C3-B1894D7DF418}" type="datetime1">
              <a:rPr lang="en-MY" smtClean="0"/>
              <a:pPr/>
              <a:t>20/1/2016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BCAA-8921-48E1-8C4D-A8C3B8F0F76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54267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19A4A-3783-42A2-A653-4ADBF1FD66D2}" type="datetime1">
              <a:rPr lang="en-MY" smtClean="0"/>
              <a:pPr/>
              <a:t>20/1/2016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BCAA-8921-48E1-8C4D-A8C3B8F0F76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5097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02608-902C-4594-B2CF-A1F5FF907183}" type="datetime1">
              <a:rPr lang="en-MY" smtClean="0"/>
              <a:pPr/>
              <a:t>20/1/2016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BCAA-8921-48E1-8C4D-A8C3B8F0F76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84145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46A0A-70F7-4335-8AFC-9407BADDD242}" type="datetime1">
              <a:rPr lang="en-MY" smtClean="0"/>
              <a:pPr/>
              <a:t>20/1/2016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BBCAA-8921-48E1-8C4D-A8C3B8F0F76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19710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2.png"/><Relationship Id="rId4" Type="http://schemas.openxmlformats.org/officeDocument/2006/relationships/diagramLayout" Target="../diagrams/layout9.xml"/><Relationship Id="rId9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Relationship Id="rId9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11" Type="http://schemas.openxmlformats.org/officeDocument/2006/relationships/image" Target="../media/image19.jpeg"/><Relationship Id="rId5" Type="http://schemas.openxmlformats.org/officeDocument/2006/relationships/diagramQuickStyle" Target="../diagrams/quickStyle12.xml"/><Relationship Id="rId10" Type="http://schemas.openxmlformats.org/officeDocument/2006/relationships/image" Target="../media/image18.jpeg"/><Relationship Id="rId4" Type="http://schemas.openxmlformats.org/officeDocument/2006/relationships/diagramLayout" Target="../diagrams/layout12.xml"/><Relationship Id="rId9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10" Type="http://schemas.openxmlformats.org/officeDocument/2006/relationships/image" Target="../media/image2.png"/><Relationship Id="rId4" Type="http://schemas.openxmlformats.org/officeDocument/2006/relationships/diagramLayout" Target="../diagrams/layout13.xml"/><Relationship Id="rId9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5.xml"/><Relationship Id="rId5" Type="http://schemas.openxmlformats.org/officeDocument/2006/relationships/diagramLayout" Target="../diagrams/layout15.xml"/><Relationship Id="rId4" Type="http://schemas.openxmlformats.org/officeDocument/2006/relationships/diagramData" Target="../diagrams/data15.xml"/><Relationship Id="rId9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10" Type="http://schemas.openxmlformats.org/officeDocument/2006/relationships/image" Target="../media/image2.png"/><Relationship Id="rId4" Type="http://schemas.openxmlformats.org/officeDocument/2006/relationships/diagramLayout" Target="../diagrams/layout16.xml"/><Relationship Id="rId9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10" Type="http://schemas.openxmlformats.org/officeDocument/2006/relationships/image" Target="../media/image2.png"/><Relationship Id="rId4" Type="http://schemas.openxmlformats.org/officeDocument/2006/relationships/diagramLayout" Target="../diagrams/layout17.xml"/><Relationship Id="rId9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10" Type="http://schemas.openxmlformats.org/officeDocument/2006/relationships/image" Target="../media/image2.png"/><Relationship Id="rId4" Type="http://schemas.openxmlformats.org/officeDocument/2006/relationships/diagramLayout" Target="../diagrams/layout18.xml"/><Relationship Id="rId9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5.png"/><Relationship Id="rId4" Type="http://schemas.openxmlformats.org/officeDocument/2006/relationships/diagramData" Target="../diagrams/data1.xml"/><Relationship Id="rId9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9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9.xml"/><Relationship Id="rId5" Type="http://schemas.openxmlformats.org/officeDocument/2006/relationships/diagramLayout" Target="../diagrams/layout19.xml"/><Relationship Id="rId4" Type="http://schemas.openxmlformats.org/officeDocument/2006/relationships/diagramData" Target="../diagrams/data19.xml"/><Relationship Id="rId9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10" Type="http://schemas.openxmlformats.org/officeDocument/2006/relationships/image" Target="../media/image2.png"/><Relationship Id="rId4" Type="http://schemas.openxmlformats.org/officeDocument/2006/relationships/diagramLayout" Target="../diagrams/layout20.xml"/><Relationship Id="rId9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10" Type="http://schemas.openxmlformats.org/officeDocument/2006/relationships/image" Target="../media/image2.png"/><Relationship Id="rId4" Type="http://schemas.openxmlformats.org/officeDocument/2006/relationships/diagramLayout" Target="../diagrams/layout21.xml"/><Relationship Id="rId9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10" Type="http://schemas.openxmlformats.org/officeDocument/2006/relationships/image" Target="../media/image2.png"/><Relationship Id="rId4" Type="http://schemas.openxmlformats.org/officeDocument/2006/relationships/diagramLayout" Target="../diagrams/layout22.xml"/><Relationship Id="rId9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Relationship Id="rId9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1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2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204864"/>
            <a:ext cx="8640960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en-MY" dirty="0" smtClean="0"/>
              <a:t/>
            </a:r>
            <a:br>
              <a:rPr lang="en-MY" dirty="0" smtClean="0"/>
            </a:br>
            <a:r>
              <a:rPr lang="en-MY" dirty="0"/>
              <a:t/>
            </a:r>
            <a:br>
              <a:rPr lang="en-MY" dirty="0"/>
            </a:br>
            <a:r>
              <a:rPr lang="en-MY" dirty="0" smtClean="0"/>
              <a:t/>
            </a:r>
            <a:br>
              <a:rPr lang="en-MY" dirty="0" smtClean="0"/>
            </a:br>
            <a:r>
              <a:rPr lang="en-MY" dirty="0"/>
              <a:t/>
            </a:r>
            <a:br>
              <a:rPr lang="en-MY" dirty="0"/>
            </a:br>
            <a:r>
              <a:rPr lang="en-MY" dirty="0" smtClean="0"/>
              <a:t/>
            </a:r>
            <a:br>
              <a:rPr lang="en-MY" dirty="0" smtClean="0"/>
            </a:br>
            <a:r>
              <a:rPr lang="en-MY" dirty="0"/>
              <a:t/>
            </a:r>
            <a:br>
              <a:rPr lang="en-MY" dirty="0"/>
            </a:br>
            <a:r>
              <a:rPr lang="en-MY" dirty="0" smtClean="0"/>
              <a:t/>
            </a:r>
            <a:br>
              <a:rPr lang="en-MY" dirty="0" smtClean="0"/>
            </a:br>
            <a:r>
              <a:rPr lang="en-MY" dirty="0"/>
              <a:t/>
            </a:r>
            <a:br>
              <a:rPr lang="en-MY" dirty="0"/>
            </a:br>
            <a:r>
              <a:rPr lang="en-MY" dirty="0" smtClean="0"/>
              <a:t/>
            </a:r>
            <a:br>
              <a:rPr lang="en-MY" dirty="0" smtClean="0"/>
            </a:br>
            <a:r>
              <a:rPr lang="en-MY" dirty="0"/>
              <a:t/>
            </a:r>
            <a:br>
              <a:rPr lang="en-MY" dirty="0"/>
            </a:br>
            <a:r>
              <a:rPr lang="en-MY" dirty="0" smtClean="0"/>
              <a:t/>
            </a:r>
            <a:br>
              <a:rPr lang="en-MY" dirty="0" smtClean="0"/>
            </a:br>
            <a:r>
              <a:rPr lang="en-MY" dirty="0"/>
              <a:t/>
            </a:r>
            <a:br>
              <a:rPr lang="en-MY" dirty="0"/>
            </a:br>
            <a:r>
              <a:rPr lang="en-MY" dirty="0" smtClean="0"/>
              <a:t/>
            </a:r>
            <a:br>
              <a:rPr lang="en-MY" dirty="0" smtClean="0"/>
            </a:br>
            <a:r>
              <a:rPr lang="en-MY" dirty="0"/>
              <a:t/>
            </a:r>
            <a:br>
              <a:rPr lang="en-MY" dirty="0"/>
            </a:br>
            <a:r>
              <a:rPr lang="en-MY" dirty="0" smtClean="0"/>
              <a:t/>
            </a:r>
            <a:br>
              <a:rPr lang="en-MY" dirty="0" smtClean="0"/>
            </a:br>
            <a:r>
              <a:rPr lang="en-MY" dirty="0" smtClean="0"/>
              <a:t/>
            </a:r>
            <a:br>
              <a:rPr lang="en-MY" dirty="0" smtClean="0"/>
            </a:br>
            <a:r>
              <a:rPr lang="en-MY" dirty="0" smtClean="0"/>
              <a:t/>
            </a:r>
            <a:br>
              <a:rPr lang="en-MY" dirty="0" smtClean="0"/>
            </a:br>
            <a:r>
              <a:rPr lang="en-MY" dirty="0" smtClean="0"/>
              <a:t/>
            </a:r>
            <a:br>
              <a:rPr lang="en-MY" dirty="0" smtClean="0"/>
            </a:br>
            <a:r>
              <a:rPr lang="en-MY" dirty="0" smtClean="0"/>
              <a:t/>
            </a:r>
            <a:br>
              <a:rPr lang="en-MY" dirty="0" smtClean="0"/>
            </a:br>
            <a:r>
              <a:rPr lang="en-MY" dirty="0" smtClean="0"/>
              <a:t/>
            </a:r>
            <a:br>
              <a:rPr lang="en-MY" dirty="0" smtClean="0"/>
            </a:br>
            <a:r>
              <a:rPr lang="en-MY" dirty="0" smtClean="0"/>
              <a:t/>
            </a:r>
            <a:br>
              <a:rPr lang="en-MY" dirty="0" smtClean="0"/>
            </a:br>
            <a:r>
              <a:rPr lang="en-MY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aiandra GD" panose="020E0502030308020204" pitchFamily="34" charset="0"/>
              </a:rPr>
              <a:t/>
            </a:r>
            <a:br>
              <a:rPr lang="en-MY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aiandra GD" panose="020E0502030308020204" pitchFamily="34" charset="0"/>
              </a:rPr>
            </a:br>
            <a:r>
              <a:rPr lang="en-MY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aiandra GD" panose="020E0502030308020204" pitchFamily="34" charset="0"/>
              </a:rPr>
              <a:t/>
            </a:r>
            <a:br>
              <a:rPr lang="en-MY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aiandra GD" panose="020E0502030308020204" pitchFamily="34" charset="0"/>
              </a:rPr>
            </a:br>
            <a:r>
              <a:rPr lang="en-MY" dirty="0"/>
              <a:t/>
            </a:r>
            <a:br>
              <a:rPr lang="en-MY" dirty="0"/>
            </a:br>
            <a:r>
              <a:rPr lang="en-MY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aiandra GD" panose="020E0502030308020204" pitchFamily="34" charset="0"/>
              </a:rPr>
              <a:t/>
            </a:r>
            <a:br>
              <a:rPr lang="en-MY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aiandra GD" panose="020E0502030308020204" pitchFamily="34" charset="0"/>
              </a:rPr>
            </a:br>
            <a:endParaRPr lang="en-MY" sz="4000" b="1" dirty="0">
              <a:solidFill>
                <a:schemeClr val="accent4">
                  <a:lumMod val="60000"/>
                  <a:lumOff val="40000"/>
                </a:schemeClr>
              </a:solidFill>
              <a:latin typeface="Maiandra GD" panose="020E0502030308020204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BBCAA-8921-48E1-8C4D-A8C3B8F0F760}" type="slidenum">
              <a:rPr lang="en-MY" smtClean="0"/>
              <a:pPr/>
              <a:t>1</a:t>
            </a:fld>
            <a:endParaRPr lang="en-MY"/>
          </a:p>
        </p:txBody>
      </p:sp>
      <p:pic>
        <p:nvPicPr>
          <p:cNvPr id="17" name="Picture 6" descr="C:\Documents and Settings\Pengguna.HANANABDULLAH\My Documents\My Pictures\USIM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83568" y="5273332"/>
            <a:ext cx="77048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200" dirty="0">
                <a:solidFill>
                  <a:srgbClr val="FFFF00"/>
                </a:solidFill>
                <a:latin typeface="Bauhaus 93" pitchFamily="82" charset="0"/>
              </a:rPr>
              <a:t>HAMMAD FARHI MOHD SAUDI </a:t>
            </a:r>
            <a:br>
              <a:rPr lang="en-US" altLang="en-US" sz="2200" dirty="0">
                <a:solidFill>
                  <a:srgbClr val="FFFF00"/>
                </a:solidFill>
                <a:latin typeface="Bauhaus 93" pitchFamily="82" charset="0"/>
              </a:rPr>
            </a:br>
            <a:r>
              <a:rPr lang="en-US" altLang="en-US" sz="2200" dirty="0">
                <a:solidFill>
                  <a:srgbClr val="FFFF00"/>
                </a:solidFill>
                <a:latin typeface="Bauhaus 93" pitchFamily="82" charset="0"/>
              </a:rPr>
              <a:t>TIMBALAN PENDAFTAR KANAN</a:t>
            </a:r>
            <a:br>
              <a:rPr lang="en-US" altLang="en-US" sz="2200" dirty="0">
                <a:solidFill>
                  <a:srgbClr val="FFFF00"/>
                </a:solidFill>
                <a:latin typeface="Bauhaus 93" pitchFamily="82" charset="0"/>
              </a:rPr>
            </a:br>
            <a:r>
              <a:rPr lang="en-US" altLang="en-US" sz="2200" dirty="0">
                <a:solidFill>
                  <a:srgbClr val="FFFF00"/>
                </a:solidFill>
                <a:latin typeface="Bauhaus 93" pitchFamily="82" charset="0"/>
              </a:rPr>
              <a:t>UNIVERSITI SAINS ISLAM MALAYSIA</a:t>
            </a:r>
            <a:endParaRPr lang="en-MY" sz="2200" dirty="0"/>
          </a:p>
        </p:txBody>
      </p:sp>
      <p:sp>
        <p:nvSpPr>
          <p:cNvPr id="7" name="Rectangle 6"/>
          <p:cNvSpPr/>
          <p:nvPr/>
        </p:nvSpPr>
        <p:spPr>
          <a:xfrm>
            <a:off x="215087" y="3483005"/>
            <a:ext cx="8641853" cy="13388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700" b="1" cap="all" spc="0" dirty="0" smtClean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PENJENAMAAN </a:t>
            </a:r>
            <a:r>
              <a:rPr lang="en-US" sz="2700" b="1" i="1" cap="all" spc="0" dirty="0" smtClean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(BRANDING)</a:t>
            </a:r>
            <a:r>
              <a:rPr lang="en-US" sz="2700" b="1" cap="all" spc="0" dirty="0" smtClean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INSTITUSI PENGAJIAN TINGGI</a:t>
            </a:r>
          </a:p>
          <a:p>
            <a:pPr algn="ctr"/>
            <a:r>
              <a:rPr lang="en-US" sz="2700" b="1" cap="all" spc="0" dirty="0" smtClean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en-US" sz="2700" b="1" cap="all" spc="0" dirty="0" smtClean="0">
                <a:ln w="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PERSPEKTIF DI USIM: CADANGAN DAN PELAKSANAAN </a:t>
            </a:r>
            <a:endParaRPr lang="en-US" sz="2700" b="1" cap="all" spc="0" dirty="0">
              <a:ln w="0"/>
              <a:solidFill>
                <a:schemeClr val="accent5">
                  <a:lumMod val="60000"/>
                  <a:lumOff val="4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827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531135906"/>
              </p:ext>
            </p:extLst>
          </p:nvPr>
        </p:nvGraphicFramePr>
        <p:xfrm>
          <a:off x="169863" y="1196752"/>
          <a:ext cx="8974137" cy="5291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Rectangle 14"/>
          <p:cNvSpPr/>
          <p:nvPr/>
        </p:nvSpPr>
        <p:spPr>
          <a:xfrm rot="16200000">
            <a:off x="-834697" y="4227185"/>
            <a:ext cx="2736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MY" sz="40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OBJEKTIF</a:t>
            </a:r>
            <a:endParaRPr lang="en-MY" sz="4000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 rot="16200000">
            <a:off x="3430051" y="4282918"/>
            <a:ext cx="27037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MY" sz="40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CADANGAN</a:t>
            </a:r>
          </a:p>
        </p:txBody>
      </p:sp>
      <p:sp>
        <p:nvSpPr>
          <p:cNvPr id="5" name="Rectangle 4"/>
          <p:cNvSpPr/>
          <p:nvPr/>
        </p:nvSpPr>
        <p:spPr>
          <a:xfrm>
            <a:off x="144016" y="408926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MY" sz="2000" b="1" dirty="0" err="1">
                <a:latin typeface="Calibri" panose="020F0502020204030204" pitchFamily="34" charset="0"/>
              </a:rPr>
              <a:t>Imej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Korporat</a:t>
            </a:r>
            <a:r>
              <a:rPr lang="en-MY" sz="2000" b="1" dirty="0">
                <a:latin typeface="Calibri" panose="020F0502020204030204" pitchFamily="34" charset="0"/>
              </a:rPr>
              <a:t> &amp; </a:t>
            </a:r>
            <a:r>
              <a:rPr lang="en-MY" sz="2000" b="1" dirty="0" err="1">
                <a:latin typeface="Calibri" panose="020F0502020204030204" pitchFamily="34" charset="0"/>
              </a:rPr>
              <a:t>Penampilan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endParaRPr lang="en-MY" sz="2000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sz="2000" b="1" dirty="0" err="1" smtClean="0">
                <a:latin typeface="Calibri" panose="020F0502020204030204" pitchFamily="34" charset="0"/>
              </a:rPr>
              <a:t>Pegawai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>
                <a:latin typeface="Calibri" panose="020F0502020204030204" pitchFamily="34" charset="0"/>
              </a:rPr>
              <a:t>USIM (P&amp;P)</a:t>
            </a:r>
          </a:p>
        </p:txBody>
      </p:sp>
      <p:sp>
        <p:nvSpPr>
          <p:cNvPr id="6" name="Rectangle 5"/>
          <p:cNvSpPr/>
          <p:nvPr/>
        </p:nvSpPr>
        <p:spPr>
          <a:xfrm>
            <a:off x="5148064" y="2862803"/>
            <a:ext cx="457200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MY" b="1" dirty="0" err="1" smtClean="0">
                <a:latin typeface="Calibri" panose="020F0502020204030204" pitchFamily="34" charset="0"/>
              </a:rPr>
              <a:t>Menyediakan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garispanduan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</a:p>
          <a:p>
            <a:pPr algn="just"/>
            <a:r>
              <a:rPr lang="en-MY" b="1" dirty="0" smtClean="0">
                <a:latin typeface="Calibri" panose="020F0502020204030204" pitchFamily="34" charset="0"/>
              </a:rPr>
              <a:t>     </a:t>
            </a:r>
            <a:r>
              <a:rPr lang="en-MY" b="1" dirty="0" err="1" smtClean="0">
                <a:latin typeface="Calibri" panose="020F0502020204030204" pitchFamily="34" charset="0"/>
              </a:rPr>
              <a:t>pemakaian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Staf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untuk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semua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acara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</a:p>
          <a:p>
            <a:pPr algn="just"/>
            <a:r>
              <a:rPr lang="en-MY" b="1" dirty="0" smtClean="0">
                <a:latin typeface="Calibri" panose="020F0502020204030204" pitchFamily="34" charset="0"/>
              </a:rPr>
              <a:t>     </a:t>
            </a:r>
            <a:r>
              <a:rPr lang="en-MY" b="1" dirty="0" err="1" smtClean="0">
                <a:latin typeface="Calibri" panose="020F0502020204030204" pitchFamily="34" charset="0"/>
              </a:rPr>
              <a:t>seperti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Majlis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Rasmi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Universiti</a:t>
            </a:r>
            <a:r>
              <a:rPr lang="en-MY" b="1" dirty="0" smtClean="0">
                <a:latin typeface="Calibri" panose="020F0502020204030204" pitchFamily="34" charset="0"/>
              </a:rPr>
              <a:t>, </a:t>
            </a:r>
            <a:r>
              <a:rPr lang="en-MY" b="1" dirty="0" err="1" smtClean="0">
                <a:latin typeface="Calibri" panose="020F0502020204030204" pitchFamily="34" charset="0"/>
              </a:rPr>
              <a:t>Aktiviti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</a:p>
          <a:p>
            <a:pPr algn="just"/>
            <a:r>
              <a:rPr lang="en-MY" b="1" dirty="0" smtClean="0">
                <a:latin typeface="Calibri" panose="020F0502020204030204" pitchFamily="34" charset="0"/>
              </a:rPr>
              <a:t>     </a:t>
            </a:r>
            <a:r>
              <a:rPr lang="en-MY" b="1" dirty="0" err="1" smtClean="0">
                <a:latin typeface="Calibri" panose="020F0502020204030204" pitchFamily="34" charset="0"/>
              </a:rPr>
              <a:t>Rekreasi</a:t>
            </a:r>
            <a:r>
              <a:rPr lang="en-MY" b="1" dirty="0" smtClean="0">
                <a:latin typeface="Calibri" panose="020F0502020204030204" pitchFamily="34" charset="0"/>
              </a:rPr>
              <a:t>/</a:t>
            </a:r>
            <a:r>
              <a:rPr lang="en-MY" b="1" dirty="0" err="1" smtClean="0">
                <a:latin typeface="Calibri" panose="020F0502020204030204" pitchFamily="34" charset="0"/>
              </a:rPr>
              <a:t>Sukan</a:t>
            </a:r>
            <a:r>
              <a:rPr lang="en-MY" b="1" dirty="0" smtClean="0">
                <a:latin typeface="Calibri" panose="020F0502020204030204" pitchFamily="34" charset="0"/>
              </a:rPr>
              <a:t>/</a:t>
            </a:r>
            <a:r>
              <a:rPr lang="en-MY" b="1" dirty="0" err="1" smtClean="0">
                <a:latin typeface="Calibri" panose="020F0502020204030204" pitchFamily="34" charset="0"/>
              </a:rPr>
              <a:t>Bengkel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dan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</a:p>
          <a:p>
            <a:pPr algn="just"/>
            <a:r>
              <a:rPr lang="en-MY" b="1" dirty="0" smtClean="0">
                <a:latin typeface="Calibri" panose="020F0502020204030204" pitchFamily="34" charset="0"/>
              </a:rPr>
              <a:t>     </a:t>
            </a:r>
            <a:r>
              <a:rPr lang="en-MY" b="1" dirty="0" err="1" smtClean="0">
                <a:latin typeface="Calibri" panose="020F0502020204030204" pitchFamily="34" charset="0"/>
              </a:rPr>
              <a:t>sebagainya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just"/>
            <a:endParaRPr lang="en-MY" sz="800" b="1" dirty="0" smtClean="0">
              <a:latin typeface="Calibri" panose="020F0502020204030204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n-MY" b="1" dirty="0" err="1" smtClean="0">
                <a:latin typeface="Calibri" panose="020F0502020204030204" pitchFamily="34" charset="0"/>
              </a:rPr>
              <a:t>Menyediakan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garispanduan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kod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</a:p>
          <a:p>
            <a:pPr algn="just"/>
            <a:r>
              <a:rPr lang="en-MY" b="1" dirty="0" smtClean="0">
                <a:latin typeface="Calibri" panose="020F0502020204030204" pitchFamily="34" charset="0"/>
              </a:rPr>
              <a:t>      </a:t>
            </a:r>
            <a:r>
              <a:rPr lang="en-MY" b="1" dirty="0" err="1" smtClean="0">
                <a:latin typeface="Calibri" panose="020F0502020204030204" pitchFamily="34" charset="0"/>
              </a:rPr>
              <a:t>warna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pakaian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rasmi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bagi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Pegawai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</a:p>
          <a:p>
            <a:pPr algn="just"/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smtClean="0">
                <a:latin typeface="Calibri" panose="020F0502020204030204" pitchFamily="34" charset="0"/>
              </a:rPr>
              <a:t>     </a:t>
            </a:r>
            <a:r>
              <a:rPr lang="en-MY" b="1" dirty="0" err="1" smtClean="0">
                <a:latin typeface="Calibri" panose="020F0502020204030204" pitchFamily="34" charset="0"/>
              </a:rPr>
              <a:t>dan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kakitangan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sokongan</a:t>
            </a:r>
            <a:r>
              <a:rPr lang="en-MY" b="1" dirty="0" smtClean="0">
                <a:latin typeface="Calibri" panose="020F0502020204030204" pitchFamily="34" charset="0"/>
              </a:rPr>
              <a:t> agar </a:t>
            </a:r>
          </a:p>
          <a:p>
            <a:pPr algn="just"/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smtClean="0">
                <a:latin typeface="Calibri" panose="020F0502020204030204" pitchFamily="34" charset="0"/>
              </a:rPr>
              <a:t>     </a:t>
            </a:r>
            <a:r>
              <a:rPr lang="en-MY" b="1" dirty="0" err="1" smtClean="0">
                <a:latin typeface="Calibri" panose="020F0502020204030204" pitchFamily="34" charset="0"/>
              </a:rPr>
              <a:t>sentiasa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konsisten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dan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tidak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</a:p>
          <a:p>
            <a:pPr algn="just"/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smtClean="0">
                <a:latin typeface="Calibri" panose="020F0502020204030204" pitchFamily="34" charset="0"/>
              </a:rPr>
              <a:t>     </a:t>
            </a:r>
            <a:r>
              <a:rPr lang="en-MY" b="1" dirty="0" err="1" smtClean="0">
                <a:latin typeface="Calibri" panose="020F0502020204030204" pitchFamily="34" charset="0"/>
              </a:rPr>
              <a:t>bertukar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setiap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masa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just"/>
            <a:endParaRPr lang="en-MY" sz="800" b="1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err="1" smtClean="0">
                <a:latin typeface="Calibri" panose="020F0502020204030204" pitchFamily="34" charset="0"/>
              </a:rPr>
              <a:t>Penerangan</a:t>
            </a:r>
            <a:r>
              <a:rPr lang="en-US" b="1" dirty="0" smtClean="0"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latin typeface="Calibri" panose="020F0502020204030204" pitchFamily="34" charset="0"/>
              </a:rPr>
              <a:t>jelas</a:t>
            </a:r>
            <a:r>
              <a:rPr lang="en-US" b="1" dirty="0" smtClean="0"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latin typeface="Calibri" panose="020F0502020204030204" pitchFamily="34" charset="0"/>
              </a:rPr>
              <a:t>etiket</a:t>
            </a:r>
            <a:r>
              <a:rPr lang="en-US" b="1" dirty="0" smtClean="0"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latin typeface="Calibri" panose="020F0502020204030204" pitchFamily="34" charset="0"/>
              </a:rPr>
              <a:t>sosial</a:t>
            </a:r>
            <a:endParaRPr lang="en-US" b="1" dirty="0" smtClean="0">
              <a:latin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</a:rPr>
              <a:t> </a:t>
            </a:r>
            <a:r>
              <a:rPr lang="en-US" b="1" dirty="0" smtClean="0">
                <a:latin typeface="Calibri" panose="020F0502020204030204" pitchFamily="34" charset="0"/>
              </a:rPr>
              <a:t>    </a:t>
            </a:r>
            <a:r>
              <a:rPr lang="en-US" b="1" dirty="0" err="1" smtClean="0">
                <a:latin typeface="Calibri" panose="020F0502020204030204" pitchFamily="34" charset="0"/>
              </a:rPr>
              <a:t>berpakaian</a:t>
            </a:r>
            <a:r>
              <a:rPr lang="en-US" b="1" dirty="0" smtClean="0"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latin typeface="Calibri" panose="020F0502020204030204" pitchFamily="34" charset="0"/>
              </a:rPr>
              <a:t>bagi</a:t>
            </a:r>
            <a:r>
              <a:rPr lang="en-US" b="1" dirty="0" smtClean="0"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latin typeface="Calibri" panose="020F0502020204030204" pitchFamily="34" charset="0"/>
              </a:rPr>
              <a:t>lelaki</a:t>
            </a:r>
            <a:r>
              <a:rPr lang="en-US" b="1" dirty="0" smtClean="0"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latin typeface="Calibri" panose="020F0502020204030204" pitchFamily="34" charset="0"/>
              </a:rPr>
              <a:t>dan</a:t>
            </a:r>
            <a:r>
              <a:rPr lang="en-US" b="1" dirty="0" smtClean="0"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latin typeface="Calibri" panose="020F0502020204030204" pitchFamily="34" charset="0"/>
              </a:rPr>
              <a:t>wanita</a:t>
            </a:r>
            <a:r>
              <a:rPr lang="en-US" b="1" dirty="0" smtClean="0">
                <a:latin typeface="Calibri" panose="020F0502020204030204" pitchFamily="34" charset="0"/>
              </a:rPr>
              <a:t>.</a:t>
            </a:r>
            <a:endParaRPr lang="en-MY" b="1" dirty="0"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00600" y="1713582"/>
            <a:ext cx="3851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MY" b="1" dirty="0" err="1">
                <a:latin typeface="Calibri" panose="020F0502020204030204" pitchFamily="34" charset="0"/>
              </a:rPr>
              <a:t>Pemakaian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untuk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staf</a:t>
            </a:r>
            <a:r>
              <a:rPr lang="en-MY" b="1" dirty="0">
                <a:latin typeface="Calibri" panose="020F0502020204030204" pitchFamily="34" charset="0"/>
              </a:rPr>
              <a:t> P&amp;P </a:t>
            </a:r>
            <a:r>
              <a:rPr lang="en-MY" b="1" dirty="0" err="1" smtClean="0">
                <a:latin typeface="Calibri" panose="020F0502020204030204" pitchFamily="34" charset="0"/>
              </a:rPr>
              <a:t>lelaki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dan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perempuan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pada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hari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tertentu</a:t>
            </a:r>
            <a:r>
              <a:rPr lang="en-MY" b="1" dirty="0">
                <a:latin typeface="Calibri" panose="020F0502020204030204" pitchFamily="34" charset="0"/>
              </a:rPr>
              <a:t> </a:t>
            </a:r>
          </a:p>
          <a:p>
            <a:r>
              <a:rPr lang="en-MY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 (</a:t>
            </a:r>
            <a:r>
              <a:rPr lang="en-MY" b="1" dirty="0" err="1">
                <a:solidFill>
                  <a:srgbClr val="C00000"/>
                </a:solidFill>
                <a:latin typeface="Calibri" panose="020F0502020204030204" pitchFamily="34" charset="0"/>
              </a:rPr>
              <a:t>contoh</a:t>
            </a:r>
            <a:r>
              <a:rPr lang="en-MY" b="1" dirty="0">
                <a:solidFill>
                  <a:srgbClr val="C00000"/>
                </a:solidFill>
                <a:latin typeface="Calibri" panose="020F0502020204030204" pitchFamily="34" charset="0"/>
              </a:rPr>
              <a:t> :</a:t>
            </a:r>
            <a:r>
              <a:rPr lang="en-MY" b="1" i="1" dirty="0">
                <a:solidFill>
                  <a:srgbClr val="C00000"/>
                </a:solidFill>
                <a:latin typeface="Calibri" panose="020F0502020204030204" pitchFamily="34" charset="0"/>
              </a:rPr>
              <a:t>bush jackets </a:t>
            </a:r>
            <a:r>
              <a:rPr lang="en-MY" b="1" dirty="0" err="1">
                <a:solidFill>
                  <a:srgbClr val="C00000"/>
                </a:solidFill>
                <a:latin typeface="Calibri" panose="020F0502020204030204" pitchFamily="34" charset="0"/>
              </a:rPr>
              <a:t>pada</a:t>
            </a:r>
            <a:r>
              <a:rPr lang="en-MY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rgbClr val="C00000"/>
                </a:solidFill>
                <a:latin typeface="Calibri" panose="020F0502020204030204" pitchFamily="34" charset="0"/>
              </a:rPr>
              <a:t>hari</a:t>
            </a:r>
            <a:r>
              <a:rPr lang="en-MY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Isnin</a:t>
            </a:r>
            <a:r>
              <a:rPr lang="en-MY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,</a:t>
            </a:r>
          </a:p>
          <a:p>
            <a:r>
              <a:rPr lang="en-MY" b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pemakaian</a:t>
            </a:r>
            <a:r>
              <a:rPr lang="en-MY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MY" b="1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tie </a:t>
            </a:r>
            <a:r>
              <a:rPr lang="en-MY" b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pada</a:t>
            </a:r>
            <a:r>
              <a:rPr lang="en-MY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hari</a:t>
            </a:r>
            <a:r>
              <a:rPr lang="en-MY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isnin</a:t>
            </a:r>
            <a:r>
              <a:rPr lang="en-MY" b="1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)</a:t>
            </a:r>
            <a:endParaRPr lang="en-MY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pic>
        <p:nvPicPr>
          <p:cNvPr id="18" name="Picture 2" descr="C:\Documents and Settings\Azliza\Desktop\New Folder\IMG_2961_52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4016" y="1196752"/>
            <a:ext cx="2286000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Picture 3" descr="C:\Documents and Settings\Azliza\Desktop\New Folder\download (6).jpg"/>
          <p:cNvPicPr>
            <a:picLocks noChangeAspect="1" noChangeArrowheads="1"/>
          </p:cNvPicPr>
          <p:nvPr/>
        </p:nvPicPr>
        <p:blipFill>
          <a:blip r:embed="rId9" cstate="print">
            <a:lum bright="-9000"/>
          </a:blip>
          <a:srcRect l="15738"/>
          <a:stretch>
            <a:fillRect/>
          </a:stretch>
        </p:blipFill>
        <p:spPr bwMode="auto">
          <a:xfrm>
            <a:off x="4139952" y="1196752"/>
            <a:ext cx="1368152" cy="18161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2" name="Group 22"/>
          <p:cNvGrpSpPr/>
          <p:nvPr/>
        </p:nvGrpSpPr>
        <p:grpSpPr>
          <a:xfrm>
            <a:off x="533455" y="98629"/>
            <a:ext cx="7704856" cy="1026115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2095262" y="116632"/>
            <a:ext cx="4665444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IMEJ DAN PERSONALITI</a:t>
            </a:r>
          </a:p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PEGAWAI TADBIR &amp; IKHTISAS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707453" y="648866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9</a:t>
            </a:r>
            <a:endParaRPr lang="en-MY" b="1" dirty="0"/>
          </a:p>
        </p:txBody>
      </p:sp>
      <p:pic>
        <p:nvPicPr>
          <p:cNvPr id="9218" name="Picture 2" descr="TEM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852" y="6456758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56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728142827"/>
              </p:ext>
            </p:extLst>
          </p:nvPr>
        </p:nvGraphicFramePr>
        <p:xfrm>
          <a:off x="107504" y="1196752"/>
          <a:ext cx="8974137" cy="5548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533455" y="227306"/>
            <a:ext cx="7704856" cy="1026115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2095262" y="270061"/>
            <a:ext cx="4665444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IMEJ DAN PERSONALITI</a:t>
            </a:r>
          </a:p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PEGAWAI TADBIR &amp; IKHTISAS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88432" y="2878485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MY" dirty="0">
              <a:latin typeface="Calibri" panose="020F0502020204030204" pitchFamily="34" charset="0"/>
            </a:endParaRPr>
          </a:p>
          <a:p>
            <a:pPr algn="ctr"/>
            <a:r>
              <a:rPr lang="en-MY" sz="2400" b="1" dirty="0" err="1">
                <a:latin typeface="Calibri" panose="020F0502020204030204" pitchFamily="34" charset="0"/>
              </a:rPr>
              <a:t>Penguatkuasaan</a:t>
            </a:r>
            <a:r>
              <a:rPr lang="en-MY" sz="2400" b="1" dirty="0">
                <a:latin typeface="Calibri" panose="020F0502020204030204" pitchFamily="34" charset="0"/>
              </a:rPr>
              <a:t> </a:t>
            </a:r>
            <a:r>
              <a:rPr lang="en-MY" sz="2400" b="1" dirty="0" err="1">
                <a:latin typeface="Calibri" panose="020F0502020204030204" pitchFamily="34" charset="0"/>
              </a:rPr>
              <a:t>pakaian</a:t>
            </a:r>
            <a:r>
              <a:rPr lang="en-MY" sz="2400" b="1" dirty="0">
                <a:latin typeface="Calibri" panose="020F0502020204030204" pitchFamily="34" charset="0"/>
              </a:rPr>
              <a:t> formal di </a:t>
            </a:r>
            <a:r>
              <a:rPr lang="en-MY" sz="2400" b="1" dirty="0" err="1">
                <a:latin typeface="Calibri" panose="020F0502020204030204" pitchFamily="34" charset="0"/>
              </a:rPr>
              <a:t>kalangan</a:t>
            </a:r>
            <a:r>
              <a:rPr lang="en-MY" sz="2400" b="1" dirty="0">
                <a:latin typeface="Calibri" panose="020F0502020204030204" pitchFamily="34" charset="0"/>
              </a:rPr>
              <a:t> </a:t>
            </a:r>
            <a:r>
              <a:rPr lang="en-MY" sz="2400" b="1" dirty="0" err="1">
                <a:latin typeface="Calibri" panose="020F0502020204030204" pitchFamily="34" charset="0"/>
              </a:rPr>
              <a:t>staf</a:t>
            </a:r>
            <a:r>
              <a:rPr lang="en-MY" sz="2400" b="1" dirty="0">
                <a:latin typeface="Calibri" panose="020F0502020204030204" pitchFamily="34" charset="0"/>
              </a:rPr>
              <a:t> USIM </a:t>
            </a:r>
            <a:r>
              <a:rPr lang="en-MY" sz="2400" b="1" dirty="0" err="1">
                <a:latin typeface="Calibri" panose="020F0502020204030204" pitchFamily="34" charset="0"/>
              </a:rPr>
              <a:t>mengikut</a:t>
            </a:r>
            <a:r>
              <a:rPr lang="en-MY" sz="2400" b="1" dirty="0">
                <a:latin typeface="Calibri" panose="020F0502020204030204" pitchFamily="34" charset="0"/>
              </a:rPr>
              <a:t> </a:t>
            </a:r>
            <a:r>
              <a:rPr lang="en-MY" sz="2400" b="1" dirty="0" err="1">
                <a:latin typeface="Calibri" panose="020F0502020204030204" pitchFamily="34" charset="0"/>
              </a:rPr>
              <a:t>kod</a:t>
            </a:r>
            <a:r>
              <a:rPr lang="en-MY" sz="2400" b="1" dirty="0">
                <a:latin typeface="Calibri" panose="020F0502020204030204" pitchFamily="34" charset="0"/>
              </a:rPr>
              <a:t> </a:t>
            </a:r>
            <a:r>
              <a:rPr lang="en-MY" sz="2400" b="1" dirty="0" err="1">
                <a:latin typeface="Calibri" panose="020F0502020204030204" pitchFamily="34" charset="0"/>
              </a:rPr>
              <a:t>etika</a:t>
            </a:r>
            <a:r>
              <a:rPr lang="en-MY" sz="2400" b="1" dirty="0">
                <a:latin typeface="Calibri" panose="020F0502020204030204" pitchFamily="34" charset="0"/>
              </a:rPr>
              <a:t> </a:t>
            </a:r>
            <a:r>
              <a:rPr lang="en-MY" sz="2400" b="1" dirty="0" err="1">
                <a:latin typeface="Calibri" panose="020F0502020204030204" pitchFamily="34" charset="0"/>
              </a:rPr>
              <a:t>staf</a:t>
            </a:r>
            <a:r>
              <a:rPr lang="en-MY" sz="2400" b="1" dirty="0">
                <a:latin typeface="Calibri" panose="020F0502020204030204" pitchFamily="34" charset="0"/>
              </a:rPr>
              <a:t> (</a:t>
            </a:r>
            <a:r>
              <a:rPr lang="en-MY" sz="2400" b="1" dirty="0" err="1">
                <a:latin typeface="Calibri" panose="020F0502020204030204" pitchFamily="34" charset="0"/>
              </a:rPr>
              <a:t>perlaksanaan</a:t>
            </a:r>
            <a:r>
              <a:rPr lang="en-MY" sz="2400" b="1" dirty="0">
                <a:latin typeface="Calibri" panose="020F0502020204030204" pitchFamily="34" charset="0"/>
              </a:rPr>
              <a:t> &amp; </a:t>
            </a:r>
            <a:r>
              <a:rPr lang="en-MY" sz="2400" b="1" dirty="0" err="1">
                <a:latin typeface="Calibri" panose="020F0502020204030204" pitchFamily="34" charset="0"/>
              </a:rPr>
              <a:t>hukuman</a:t>
            </a:r>
            <a:r>
              <a:rPr lang="en-MY" sz="2400" b="1" dirty="0">
                <a:latin typeface="Calibri" panose="020F0502020204030204" pitchFamily="34" charset="0"/>
              </a:rPr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4133295" y="1700808"/>
            <a:ext cx="41831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3600" b="1" dirty="0">
                <a:solidFill>
                  <a:srgbClr val="FF0000"/>
                </a:solidFill>
                <a:latin typeface="Calibri" panose="020F0502020204030204" pitchFamily="34" charset="0"/>
              </a:rPr>
              <a:t>PERLAKSANAAN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4233788" y="1700808"/>
            <a:ext cx="4010620" cy="648072"/>
          </a:xfrm>
          <a:prstGeom prst="roundRect">
            <a:avLst/>
          </a:prstGeom>
          <a:solidFill>
            <a:srgbClr val="0033CC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92896"/>
            <a:ext cx="2880320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5" name="Rectangle 14"/>
          <p:cNvSpPr/>
          <p:nvPr/>
        </p:nvSpPr>
        <p:spPr>
          <a:xfrm>
            <a:off x="8707453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10</a:t>
            </a:r>
            <a:endParaRPr lang="en-MY" b="1" dirty="0"/>
          </a:p>
        </p:txBody>
      </p:sp>
      <p:pic>
        <p:nvPicPr>
          <p:cNvPr id="10242" name="Picture 2" descr="TEM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384750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73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726029345"/>
              </p:ext>
            </p:extLst>
          </p:nvPr>
        </p:nvGraphicFramePr>
        <p:xfrm>
          <a:off x="107504" y="3065041"/>
          <a:ext cx="8974137" cy="36763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Rectangle 14"/>
          <p:cNvSpPr/>
          <p:nvPr/>
        </p:nvSpPr>
        <p:spPr>
          <a:xfrm>
            <a:off x="-180528" y="1124744"/>
            <a:ext cx="2736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MY" sz="40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OBJEKTIF</a:t>
            </a:r>
            <a:endParaRPr lang="en-MY" sz="4000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827584" y="227307"/>
            <a:ext cx="7158860" cy="689086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3393505" y="270061"/>
            <a:ext cx="206896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PROMOSI</a:t>
            </a:r>
            <a:endParaRPr lang="en-US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ound Diagonal Corner Rectangle 2"/>
          <p:cNvSpPr/>
          <p:nvPr/>
        </p:nvSpPr>
        <p:spPr>
          <a:xfrm>
            <a:off x="179512" y="1772816"/>
            <a:ext cx="6648598" cy="648072"/>
          </a:xfrm>
          <a:prstGeom prst="round2Diag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9512" y="1835532"/>
            <a:ext cx="72815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MY" b="1" dirty="0" err="1" smtClean="0">
                <a:latin typeface="Calibri" panose="020F0502020204030204" pitchFamily="34" charset="0"/>
              </a:rPr>
              <a:t>Membina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jaringan</a:t>
            </a:r>
            <a:r>
              <a:rPr lang="en-MY" b="1" dirty="0">
                <a:latin typeface="Calibri" panose="020F0502020204030204" pitchFamily="34" charset="0"/>
              </a:rPr>
              <a:t> (networking) </a:t>
            </a:r>
            <a:r>
              <a:rPr lang="en-MY" b="1" dirty="0" err="1">
                <a:latin typeface="Calibri" panose="020F0502020204030204" pitchFamily="34" charset="0"/>
              </a:rPr>
              <a:t>dengan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Kerajaan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Negeri</a:t>
            </a:r>
            <a:r>
              <a:rPr lang="en-MY" b="1" dirty="0">
                <a:latin typeface="Calibri" panose="020F0502020204030204" pitchFamily="34" charset="0"/>
              </a:rPr>
              <a:t> Sembilan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7504" y="2492896"/>
            <a:ext cx="2736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MY" sz="40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CADANGAN</a:t>
            </a:r>
            <a:endParaRPr lang="en-MY" sz="4000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504" y="5999460"/>
            <a:ext cx="8783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Mengemaskinikan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Direktori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Staf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di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laman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web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setiap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masa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bagi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memastikan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maklumat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staf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adalah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terkini</a:t>
            </a:r>
            <a:endParaRPr lang="en-MY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707453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11</a:t>
            </a:r>
            <a:endParaRPr lang="en-MY" b="1" dirty="0"/>
          </a:p>
        </p:txBody>
      </p:sp>
      <p:pic>
        <p:nvPicPr>
          <p:cNvPr id="11266" name="Picture 2" descr="TEM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825" y="6392368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nana\Desktop\bos\social-media-marketin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443" y="999126"/>
            <a:ext cx="3455093" cy="284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40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020129430"/>
              </p:ext>
            </p:extLst>
          </p:nvPr>
        </p:nvGraphicFramePr>
        <p:xfrm>
          <a:off x="107504" y="1628800"/>
          <a:ext cx="8974137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827584" y="227307"/>
            <a:ext cx="7158860" cy="689086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3393505" y="270061"/>
            <a:ext cx="206896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PROMOSI</a:t>
            </a:r>
            <a:endParaRPr lang="en-US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5496" y="1052736"/>
            <a:ext cx="2736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MY" sz="40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CADANGAN</a:t>
            </a:r>
            <a:endParaRPr lang="en-MY" sz="4000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55472" y="4797150"/>
            <a:ext cx="33030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MY" sz="3600" b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PERLAKSANAAN</a:t>
            </a:r>
            <a:endParaRPr lang="en-MY" sz="3600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ound Diagonal Corner Rectangle 5"/>
          <p:cNvSpPr/>
          <p:nvPr/>
        </p:nvSpPr>
        <p:spPr>
          <a:xfrm>
            <a:off x="1619672" y="5373216"/>
            <a:ext cx="7461390" cy="504056"/>
          </a:xfrm>
          <a:prstGeom prst="round2DiagRect">
            <a:avLst/>
          </a:prstGeom>
          <a:gradFill flip="none" rotWithShape="1">
            <a:gsLst>
              <a:gs pos="0">
                <a:srgbClr val="669900">
                  <a:shade val="30000"/>
                  <a:satMod val="115000"/>
                </a:srgbClr>
              </a:gs>
              <a:gs pos="50000">
                <a:srgbClr val="669900">
                  <a:shade val="67500"/>
                  <a:satMod val="115000"/>
                </a:srgbClr>
              </a:gs>
              <a:gs pos="100000">
                <a:srgbClr val="66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C:\Users\nana\Desktop\bos\social-media-logos_15773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517" y="3573016"/>
            <a:ext cx="2285854" cy="1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619672" y="5373216"/>
            <a:ext cx="90888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2000" b="1" dirty="0" err="1">
                <a:latin typeface="Calibri" panose="020F0502020204030204" pitchFamily="34" charset="0"/>
              </a:rPr>
              <a:t>Makanan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tradisional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sebagai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hidangan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tetamu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luar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serta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cenderahati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endParaRPr lang="en-US" sz="2000" b="1" dirty="0"/>
          </a:p>
        </p:txBody>
      </p:sp>
      <p:sp>
        <p:nvSpPr>
          <p:cNvPr id="17" name="Rectangle 16"/>
          <p:cNvSpPr/>
          <p:nvPr/>
        </p:nvSpPr>
        <p:spPr>
          <a:xfrm>
            <a:off x="8707453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12</a:t>
            </a:r>
            <a:endParaRPr lang="en-MY" b="1" dirty="0"/>
          </a:p>
        </p:txBody>
      </p:sp>
      <p:pic>
        <p:nvPicPr>
          <p:cNvPr id="12290" name="Picture 2" descr="TEM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302" y="6381328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Pengguna\Desktop\n.9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544504"/>
            <a:ext cx="1832933" cy="2412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http://2.bp.blogspot.com/-flr1zAz52CE/VPkUHgli8II/AAAAAAAAALo/YacUaSjDuhQ/s1600/DSC_0134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733256"/>
            <a:ext cx="2880320" cy="10829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07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340852566"/>
              </p:ext>
            </p:extLst>
          </p:nvPr>
        </p:nvGraphicFramePr>
        <p:xfrm>
          <a:off x="169863" y="1124744"/>
          <a:ext cx="8974137" cy="5604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533455" y="227306"/>
            <a:ext cx="7704856" cy="1026115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1877997" y="270061"/>
            <a:ext cx="5099986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IMEJ PUSAT TANGGUNGJAWAB </a:t>
            </a:r>
          </a:p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(PTJ)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31640" y="2197313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Menyediakan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garispanduan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dan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senarai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semak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kemudahan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asas</a:t>
            </a:r>
            <a:endParaRPr lang="en-MY" sz="2000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>
              <a:buNone/>
            </a:pP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     yang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perlu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ada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di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setiap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PTJ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bagi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memudahkan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pelanggan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seperti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ruang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menunggu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,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borang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maklumbalas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dan</a:t>
            </a:r>
            <a:r>
              <a:rPr lang="en-MY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sebagainya</a:t>
            </a:r>
            <a:endParaRPr lang="en-MY" sz="20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738" y="4221088"/>
            <a:ext cx="3056490" cy="183071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C:\Users\nana\Desktop\bos\organization_management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8067" y="2996952"/>
            <a:ext cx="4235971" cy="3803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8707453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13</a:t>
            </a:r>
            <a:endParaRPr lang="en-MY" b="1" dirty="0"/>
          </a:p>
        </p:txBody>
      </p:sp>
      <p:pic>
        <p:nvPicPr>
          <p:cNvPr id="13314" name="Picture 2" descr="TEM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302" y="6381328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55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971407134"/>
              </p:ext>
            </p:extLst>
          </p:nvPr>
        </p:nvGraphicFramePr>
        <p:xfrm>
          <a:off x="323528" y="1268760"/>
          <a:ext cx="8610545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533455" y="116632"/>
            <a:ext cx="7704856" cy="1026115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00966" y="323945"/>
            <a:ext cx="30540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IMEJ UNIVERSITI</a:t>
            </a:r>
            <a:endParaRPr lang="en-US" sz="3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79912" y="191683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MY" sz="2000" b="1" dirty="0" err="1">
                <a:latin typeface="Calibri" panose="020F0502020204030204" pitchFamily="34" charset="0"/>
              </a:rPr>
              <a:t>Menyediakan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garispanduan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dalam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penyediaan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buku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cenderamata</a:t>
            </a:r>
            <a:r>
              <a:rPr lang="en-MY" sz="2000" b="1" dirty="0">
                <a:latin typeface="Calibri" panose="020F0502020204030204" pitchFamily="34" charset="0"/>
              </a:rPr>
              <a:t> program-program </a:t>
            </a:r>
            <a:r>
              <a:rPr lang="en-MY" sz="2000" b="1" dirty="0" err="1">
                <a:latin typeface="Calibri" panose="020F0502020204030204" pitchFamily="34" charset="0"/>
              </a:rPr>
              <a:t>anjuran</a:t>
            </a:r>
            <a:r>
              <a:rPr lang="en-MY" sz="2000" b="1" dirty="0">
                <a:latin typeface="Calibri" panose="020F0502020204030204" pitchFamily="34" charset="0"/>
              </a:rPr>
              <a:t> PTJ </a:t>
            </a:r>
            <a:r>
              <a:rPr lang="en-MY" sz="2000" b="1" dirty="0" err="1">
                <a:latin typeface="Calibri" panose="020F0502020204030204" pitchFamily="34" charset="0"/>
              </a:rPr>
              <a:t>seperti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mewajibkan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dimasukan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maklumat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umum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Universiti</a:t>
            </a:r>
            <a:r>
              <a:rPr lang="en-MY" sz="2000" b="1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3779912" y="4653136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MY" sz="2000" b="1" dirty="0" err="1">
                <a:latin typeface="Calibri" panose="020F0502020204030204" pitchFamily="34" charset="0"/>
              </a:rPr>
              <a:t>Menyelaraskan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atur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cara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setiap</a:t>
            </a:r>
            <a:r>
              <a:rPr lang="en-MY" sz="2000" b="1" dirty="0">
                <a:latin typeface="Calibri" panose="020F0502020204030204" pitchFamily="34" charset="0"/>
              </a:rPr>
              <a:t> program PTJ agar </a:t>
            </a:r>
            <a:r>
              <a:rPr lang="en-MY" sz="2000" b="1" dirty="0" err="1">
                <a:latin typeface="Calibri" panose="020F0502020204030204" pitchFamily="34" charset="0"/>
              </a:rPr>
              <a:t>mempunyai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nyanyian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lagu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Universiti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dan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sebagainya</a:t>
            </a:r>
            <a:r>
              <a:rPr lang="en-MY" sz="2000" b="1" dirty="0">
                <a:latin typeface="Calibri" panose="020F0502020204030204" pitchFamily="34" charset="0"/>
              </a:rPr>
              <a:t> yang </a:t>
            </a:r>
            <a:r>
              <a:rPr lang="en-MY" sz="2000" b="1" dirty="0" err="1">
                <a:latin typeface="Calibri" panose="020F0502020204030204" pitchFamily="34" charset="0"/>
              </a:rPr>
              <a:t>difikirkan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bersesuaian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bagi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menampilkan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imej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positif</a:t>
            </a:r>
            <a:r>
              <a:rPr lang="en-MY" sz="2000" b="1" dirty="0">
                <a:latin typeface="Calibri" panose="020F0502020204030204" pitchFamily="34" charset="0"/>
              </a:rPr>
              <a:t> USIM.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707453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14</a:t>
            </a:r>
            <a:endParaRPr lang="en-MY" b="1" dirty="0"/>
          </a:p>
        </p:txBody>
      </p:sp>
      <p:pic>
        <p:nvPicPr>
          <p:cNvPr id="14338" name="Picture 2" descr="TEM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302" y="6384750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3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TE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381328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299291737"/>
              </p:ext>
            </p:extLst>
          </p:nvPr>
        </p:nvGraphicFramePr>
        <p:xfrm>
          <a:off x="523112" y="1412776"/>
          <a:ext cx="8153344" cy="46124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533455" y="227306"/>
            <a:ext cx="7704856" cy="1026115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657667" y="395953"/>
            <a:ext cx="754065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IMEJ DAN PERSONALITI STAF SOKONGAN</a:t>
            </a:r>
            <a:endParaRPr lang="en-US" sz="3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5" name="Picture 2" descr="C:\Documents and Settings\Azliza\Desktop\New Folder\y.jpg"/>
          <p:cNvPicPr>
            <a:picLocks noChangeAspect="1" noChangeArrowheads="1"/>
          </p:cNvPicPr>
          <p:nvPr/>
        </p:nvPicPr>
        <p:blipFill>
          <a:blip r:embed="rId9" cstate="print">
            <a:lum bright="-6000"/>
          </a:blip>
          <a:srcRect/>
          <a:stretch>
            <a:fillRect/>
          </a:stretch>
        </p:blipFill>
        <p:spPr bwMode="auto">
          <a:xfrm>
            <a:off x="564844" y="5013176"/>
            <a:ext cx="8153346" cy="1844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Rectangle 11"/>
          <p:cNvSpPr/>
          <p:nvPr/>
        </p:nvSpPr>
        <p:spPr>
          <a:xfrm>
            <a:off x="8707453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15</a:t>
            </a:r>
            <a:endParaRPr lang="en-MY" b="1" dirty="0"/>
          </a:p>
        </p:txBody>
      </p:sp>
    </p:spTree>
    <p:extLst>
      <p:ext uri="{BB962C8B-B14F-4D97-AF65-F5344CB8AC3E}">
        <p14:creationId xmlns:p14="http://schemas.microsoft.com/office/powerpoint/2010/main" val="428501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499917794"/>
              </p:ext>
            </p:extLst>
          </p:nvPr>
        </p:nvGraphicFramePr>
        <p:xfrm>
          <a:off x="495328" y="908720"/>
          <a:ext cx="8153344" cy="544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533455" y="227306"/>
            <a:ext cx="7704856" cy="1026115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943072" y="260648"/>
            <a:ext cx="696985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PROGRAM TANGGUNGJAWAB SOSIAL (CSR)</a:t>
            </a:r>
          </a:p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PERDANA USIM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122" name="Picture 2" descr="C:\Users\nana\Desktop\bos\CSR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3741" y="4790623"/>
            <a:ext cx="2333625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nana\Desktop\bos\CSR-Large-PN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7" y="3984625"/>
            <a:ext cx="3709578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8707453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16</a:t>
            </a:r>
            <a:endParaRPr lang="en-MY" b="1" dirty="0"/>
          </a:p>
        </p:txBody>
      </p:sp>
      <p:pic>
        <p:nvPicPr>
          <p:cNvPr id="16386" name="Picture 2" descr="TEM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302" y="6438863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72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75913672"/>
              </p:ext>
            </p:extLst>
          </p:nvPr>
        </p:nvGraphicFramePr>
        <p:xfrm>
          <a:off x="1" y="1052736"/>
          <a:ext cx="9144000" cy="5592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533455" y="227307"/>
            <a:ext cx="7704856" cy="825430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827585" y="313492"/>
            <a:ext cx="72812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MEMBINA HUBUNGAN DENGAN PIHAK LUAR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146" name="Picture 2" descr="C:\Users\nana\Desktop\bos\images (7)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245" y="4941168"/>
            <a:ext cx="1847909" cy="211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nana\Desktop\bos\social-media-optimization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1" y="3542004"/>
            <a:ext cx="1547926" cy="139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8707453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17</a:t>
            </a:r>
            <a:endParaRPr lang="en-MY" b="1" dirty="0"/>
          </a:p>
        </p:txBody>
      </p:sp>
      <p:pic>
        <p:nvPicPr>
          <p:cNvPr id="17410" name="Picture 2" descr="TEM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302" y="6392368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21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433560612"/>
              </p:ext>
            </p:extLst>
          </p:nvPr>
        </p:nvGraphicFramePr>
        <p:xfrm>
          <a:off x="169863" y="1196752"/>
          <a:ext cx="8974137" cy="5613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533455" y="227306"/>
            <a:ext cx="7704856" cy="1026115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2191355" y="441325"/>
            <a:ext cx="447327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PELANTIKAN DUTA ALUMNI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31640" y="2492896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2400" b="1" dirty="0" err="1">
                <a:latin typeface="Calibri" panose="020F0502020204030204" pitchFamily="34" charset="0"/>
              </a:rPr>
              <a:t>Melantik</a:t>
            </a:r>
            <a:r>
              <a:rPr lang="en-MY" sz="2400" b="1" dirty="0">
                <a:latin typeface="Calibri" panose="020F0502020204030204" pitchFamily="34" charset="0"/>
              </a:rPr>
              <a:t> Alumni </a:t>
            </a:r>
            <a:r>
              <a:rPr lang="en-MY" sz="2400" b="1" dirty="0" err="1">
                <a:latin typeface="Calibri" panose="020F0502020204030204" pitchFamily="34" charset="0"/>
              </a:rPr>
              <a:t>Universiti</a:t>
            </a:r>
            <a:r>
              <a:rPr lang="en-MY" sz="2400" b="1" dirty="0">
                <a:latin typeface="Calibri" panose="020F0502020204030204" pitchFamily="34" charset="0"/>
              </a:rPr>
              <a:t> </a:t>
            </a:r>
            <a:r>
              <a:rPr lang="en-MY" sz="2400" b="1" dirty="0" err="1">
                <a:latin typeface="Calibri" panose="020F0502020204030204" pitchFamily="34" charset="0"/>
              </a:rPr>
              <a:t>sebagai</a:t>
            </a:r>
            <a:r>
              <a:rPr lang="en-MY" sz="2400" b="1" dirty="0">
                <a:latin typeface="Calibri" panose="020F0502020204030204" pitchFamily="34" charset="0"/>
              </a:rPr>
              <a:t> Duta Alumni </a:t>
            </a:r>
            <a:r>
              <a:rPr lang="en-MY" sz="2400" b="1" dirty="0" err="1">
                <a:latin typeface="Calibri" panose="020F0502020204030204" pitchFamily="34" charset="0"/>
              </a:rPr>
              <a:t>dalam</a:t>
            </a:r>
            <a:r>
              <a:rPr lang="en-MY" sz="2400" b="1" dirty="0">
                <a:latin typeface="Calibri" panose="020F0502020204030204" pitchFamily="34" charset="0"/>
              </a:rPr>
              <a:t> </a:t>
            </a:r>
            <a:r>
              <a:rPr lang="en-MY" sz="2400" b="1" dirty="0" err="1">
                <a:latin typeface="Calibri" panose="020F0502020204030204" pitchFamily="34" charset="0"/>
              </a:rPr>
              <a:t>mempromosikan</a:t>
            </a:r>
            <a:r>
              <a:rPr lang="en-MY" sz="2400" b="1" dirty="0">
                <a:latin typeface="Calibri" panose="020F0502020204030204" pitchFamily="34" charset="0"/>
              </a:rPr>
              <a:t> </a:t>
            </a:r>
            <a:r>
              <a:rPr lang="en-MY" sz="2400" b="1" dirty="0" err="1">
                <a:latin typeface="Calibri" panose="020F0502020204030204" pitchFamily="34" charset="0"/>
              </a:rPr>
              <a:t>Universiti</a:t>
            </a:r>
            <a:r>
              <a:rPr lang="en-MY" sz="2400" b="1" dirty="0">
                <a:latin typeface="Calibri" panose="020F0502020204030204" pitchFamily="34" charset="0"/>
              </a:rPr>
              <a:t> </a:t>
            </a:r>
            <a:r>
              <a:rPr lang="en-MY" sz="2400" b="1" dirty="0" err="1">
                <a:latin typeface="Calibri" panose="020F0502020204030204" pitchFamily="34" charset="0"/>
              </a:rPr>
              <a:t>kepada</a:t>
            </a:r>
            <a:r>
              <a:rPr lang="en-MY" sz="2400" b="1" dirty="0">
                <a:latin typeface="Calibri" panose="020F0502020204030204" pitchFamily="34" charset="0"/>
              </a:rPr>
              <a:t> </a:t>
            </a:r>
            <a:r>
              <a:rPr lang="en-MY" sz="2400" b="1" dirty="0" err="1">
                <a:latin typeface="Calibri" panose="020F0502020204030204" pitchFamily="34" charset="0"/>
              </a:rPr>
              <a:t>pihak</a:t>
            </a:r>
            <a:r>
              <a:rPr lang="en-MY" sz="2400" b="1" dirty="0">
                <a:latin typeface="Calibri" panose="020F0502020204030204" pitchFamily="34" charset="0"/>
              </a:rPr>
              <a:t> </a:t>
            </a:r>
            <a:r>
              <a:rPr lang="en-MY" sz="2400" b="1" dirty="0" err="1">
                <a:latin typeface="Calibri" panose="020F0502020204030204" pitchFamily="34" charset="0"/>
              </a:rPr>
              <a:t>luar</a:t>
            </a:r>
            <a:r>
              <a:rPr lang="en-MY" sz="2400" b="1" dirty="0"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7171" name="Picture 3" descr="C:\Users\nana\Desktop\bos\affiliate-marketin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3068960"/>
            <a:ext cx="38100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nana\Desktop\bos\online-marketin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17032"/>
            <a:ext cx="3302000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8707453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18</a:t>
            </a:r>
            <a:endParaRPr lang="en-MY" b="1" dirty="0"/>
          </a:p>
        </p:txBody>
      </p:sp>
      <p:pic>
        <p:nvPicPr>
          <p:cNvPr id="18434" name="Picture 2" descr="TEM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520" y="6381328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60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TEM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501" y="6428885"/>
            <a:ext cx="4667250" cy="42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609872913"/>
              </p:ext>
            </p:extLst>
          </p:nvPr>
        </p:nvGraphicFramePr>
        <p:xfrm>
          <a:off x="278464" y="1052736"/>
          <a:ext cx="8793163" cy="5804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611560" y="260648"/>
            <a:ext cx="7704856" cy="720080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1115616" y="410756"/>
            <a:ext cx="65587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PEMAHAMAN TENTANG KEUNIKAN USIM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297" y="1163424"/>
            <a:ext cx="2123728" cy="18352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8452"/>
            <a:ext cx="2160240" cy="1800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531966" y="6332022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</a:t>
            </a:r>
            <a:endParaRPr lang="en-MY" b="1" dirty="0"/>
          </a:p>
        </p:txBody>
      </p:sp>
      <p:sp>
        <p:nvSpPr>
          <p:cNvPr id="3" name="Rectangle 2"/>
          <p:cNvSpPr/>
          <p:nvPr/>
        </p:nvSpPr>
        <p:spPr>
          <a:xfrm>
            <a:off x="633494" y="1196752"/>
            <a:ext cx="779901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2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   Moto:</a:t>
            </a:r>
          </a:p>
          <a:p>
            <a:pPr algn="ctr"/>
            <a:r>
              <a:rPr lang="en-MY" b="1" dirty="0" err="1">
                <a:latin typeface="Calibri" panose="020F0502020204030204" pitchFamily="34" charset="0"/>
              </a:rPr>
              <a:t>Berilmu</a:t>
            </a:r>
            <a:r>
              <a:rPr lang="en-MY" b="1" dirty="0">
                <a:latin typeface="Calibri" panose="020F0502020204030204" pitchFamily="34" charset="0"/>
              </a:rPr>
              <a:t>, </a:t>
            </a:r>
            <a:r>
              <a:rPr lang="en-MY" b="1" dirty="0" err="1">
                <a:latin typeface="Calibri" panose="020F0502020204030204" pitchFamily="34" charset="0"/>
              </a:rPr>
              <a:t>Berdisiplin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dan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Bertakwa</a:t>
            </a:r>
            <a:endParaRPr lang="en-MY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2"/>
          <p:cNvGrpSpPr/>
          <p:nvPr/>
        </p:nvGrpSpPr>
        <p:grpSpPr>
          <a:xfrm>
            <a:off x="533455" y="227306"/>
            <a:ext cx="7704856" cy="1026115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2191355" y="441325"/>
            <a:ext cx="447327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PELANTIKAN DUTA ALUMNI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707453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18</a:t>
            </a:r>
            <a:endParaRPr lang="en-MY" b="1" dirty="0"/>
          </a:p>
        </p:txBody>
      </p:sp>
      <p:pic>
        <p:nvPicPr>
          <p:cNvPr id="18434" name="Picture 2" descr="TE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520" y="6381328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2530205236"/>
              </p:ext>
            </p:extLst>
          </p:nvPr>
        </p:nvGraphicFramePr>
        <p:xfrm>
          <a:off x="169863" y="1196753"/>
          <a:ext cx="8974137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6" name="Picture 2" descr="C:\Documents and Settings\Azliza\Desktop\New Folder\09ccd0e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95736" y="4287872"/>
            <a:ext cx="4889769" cy="2315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6165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022616628"/>
              </p:ext>
            </p:extLst>
          </p:nvPr>
        </p:nvGraphicFramePr>
        <p:xfrm>
          <a:off x="169863" y="1196753"/>
          <a:ext cx="8974137" cy="5291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533455" y="188640"/>
            <a:ext cx="7704856" cy="1026115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1301269" y="188640"/>
            <a:ext cx="625344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PELANTIKAN PEGAWAI PERHUBUNGAN</a:t>
            </a:r>
          </a:p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DI KALANGAN PELAJAR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3016987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C:\Documents and Settings\Azliza\Desktop\New Folder\IMG_0003_525.jpg"/>
          <p:cNvPicPr>
            <a:picLocks noChangeAspect="1" noChangeArrowheads="1"/>
          </p:cNvPicPr>
          <p:nvPr/>
        </p:nvPicPr>
        <p:blipFill>
          <a:blip r:embed="rId9" cstate="print">
            <a:lum bright="7000"/>
          </a:blip>
          <a:srcRect/>
          <a:stretch>
            <a:fillRect/>
          </a:stretch>
        </p:blipFill>
        <p:spPr bwMode="auto">
          <a:xfrm>
            <a:off x="1301269" y="4476948"/>
            <a:ext cx="3220392" cy="2048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/>
          <p:cNvSpPr/>
          <p:nvPr/>
        </p:nvSpPr>
        <p:spPr>
          <a:xfrm>
            <a:off x="323528" y="141277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Melantik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Pelajar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sebagai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Pegawai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Perhubungan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bagi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mengiringi</a:t>
            </a:r>
            <a:endParaRPr lang="en-MY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>
              <a:buNone/>
            </a:pP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     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lawatan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daripada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pihak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luar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ke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USIM.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Ini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akan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dapat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dilaksanakan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dengan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kerjasama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pelajar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daripada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pihak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Majlis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Perwakilan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Pelajar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(MPP), USIM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juga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pihak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Persatuan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Pelajar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peringkat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Fakulti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707453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20</a:t>
            </a:r>
            <a:endParaRPr lang="en-MY" b="1" dirty="0"/>
          </a:p>
        </p:txBody>
      </p:sp>
      <p:pic>
        <p:nvPicPr>
          <p:cNvPr id="18" name="Picture 2" descr="TEM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520" y="6381328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18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4188995600"/>
              </p:ext>
            </p:extLst>
          </p:nvPr>
        </p:nvGraphicFramePr>
        <p:xfrm>
          <a:off x="169863" y="1196753"/>
          <a:ext cx="8974137" cy="5003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533455" y="188640"/>
            <a:ext cx="7704856" cy="1026115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1850438" y="260648"/>
            <a:ext cx="515512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PENYEDIAAN PASUKAN PAKAR </a:t>
            </a:r>
          </a:p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PROGRAM UTAMA UNIVERSITI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31640" y="1556792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2000" b="1" dirty="0" err="1">
                <a:latin typeface="Calibri" panose="020F0502020204030204" pitchFamily="34" charset="0"/>
              </a:rPr>
              <a:t>Menyediakan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Pasukan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Pakar</a:t>
            </a:r>
            <a:r>
              <a:rPr lang="en-MY" sz="2000" b="1" dirty="0">
                <a:latin typeface="Calibri" panose="020F0502020204030204" pitchFamily="34" charset="0"/>
              </a:rPr>
              <a:t> yang </a:t>
            </a:r>
            <a:r>
              <a:rPr lang="en-MY" sz="2000" b="1" dirty="0" err="1">
                <a:latin typeface="Calibri" panose="020F0502020204030204" pitchFamily="34" charset="0"/>
              </a:rPr>
              <a:t>dapat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membantu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dalam</a:t>
            </a:r>
            <a:r>
              <a:rPr lang="en-MY" sz="2000" b="1" dirty="0">
                <a:latin typeface="Calibri" panose="020F0502020204030204" pitchFamily="34" charset="0"/>
              </a:rPr>
              <a:t> program </a:t>
            </a:r>
            <a:r>
              <a:rPr lang="en-MY" sz="2000" b="1" dirty="0" err="1">
                <a:latin typeface="Calibri" panose="020F0502020204030204" pitchFamily="34" charset="0"/>
              </a:rPr>
              <a:t>utama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Universiti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seperti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Majlis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Konvokesyen</a:t>
            </a:r>
            <a:r>
              <a:rPr lang="en-MY" sz="2000" b="1" dirty="0">
                <a:latin typeface="Calibri" panose="020F0502020204030204" pitchFamily="34" charset="0"/>
              </a:rPr>
              <a:t>, </a:t>
            </a:r>
            <a:r>
              <a:rPr lang="en-MY" sz="2000" b="1" dirty="0" err="1">
                <a:latin typeface="Calibri" panose="020F0502020204030204" pitchFamily="34" charset="0"/>
              </a:rPr>
              <a:t>Syarahan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Perdana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dan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sebagainya</a:t>
            </a:r>
            <a:r>
              <a:rPr lang="en-MY" sz="2000" b="1" dirty="0">
                <a:latin typeface="Calibri" panose="020F0502020204030204" pitchFamily="34" charset="0"/>
              </a:rPr>
              <a:t>. </a:t>
            </a:r>
            <a:r>
              <a:rPr lang="en-MY" sz="2000" b="1" dirty="0" err="1">
                <a:latin typeface="Calibri" panose="020F0502020204030204" pitchFamily="34" charset="0"/>
              </a:rPr>
              <a:t>Antara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Pasukan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Pakar</a:t>
            </a:r>
            <a:r>
              <a:rPr lang="en-MY" sz="2000" b="1" dirty="0">
                <a:latin typeface="Calibri" panose="020F0502020204030204" pitchFamily="34" charset="0"/>
              </a:rPr>
              <a:t> yang </a:t>
            </a:r>
            <a:r>
              <a:rPr lang="en-MY" sz="2000" b="1" dirty="0" err="1">
                <a:latin typeface="Calibri" panose="020F0502020204030204" pitchFamily="34" charset="0"/>
              </a:rPr>
              <a:t>dicadangkan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ialah</a:t>
            </a:r>
            <a:r>
              <a:rPr lang="en-MY" sz="2000" b="1" dirty="0">
                <a:latin typeface="Calibri" panose="020F0502020204030204" pitchFamily="34" charset="0"/>
              </a:rPr>
              <a:t>:</a:t>
            </a:r>
          </a:p>
        </p:txBody>
      </p:sp>
      <p:pic>
        <p:nvPicPr>
          <p:cNvPr id="8194" name="Picture 2" descr="C:\Users\nana\Desktop\bos\red-arrow-curved-uprigh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899591" y="3428994"/>
            <a:ext cx="1296145" cy="86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5220072" y="4294113"/>
            <a:ext cx="3814557" cy="648072"/>
          </a:xfrm>
          <a:prstGeom prst="ellipse">
            <a:avLst/>
          </a:prstGeom>
          <a:gradFill flip="none" rotWithShape="1">
            <a:gsLst>
              <a:gs pos="0">
                <a:srgbClr val="669900">
                  <a:shade val="30000"/>
                  <a:satMod val="115000"/>
                </a:srgbClr>
              </a:gs>
              <a:gs pos="50000">
                <a:srgbClr val="669900">
                  <a:shade val="67500"/>
                  <a:satMod val="115000"/>
                </a:srgbClr>
              </a:gs>
              <a:gs pos="100000">
                <a:srgbClr val="669900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11480" lvl="1"/>
            <a:r>
              <a:rPr lang="en-MY" b="1" dirty="0" err="1">
                <a:latin typeface="Calibri" panose="020F0502020204030204" pitchFamily="34" charset="0"/>
              </a:rPr>
              <a:t>Pasukan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Teknikal</a:t>
            </a:r>
            <a:endParaRPr lang="en-MY" b="1" dirty="0">
              <a:latin typeface="Calibri" panose="020F050202020403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291422" y="5114554"/>
            <a:ext cx="3456385" cy="648072"/>
          </a:xfrm>
          <a:prstGeom prst="ellipse">
            <a:avLst/>
          </a:prstGeom>
          <a:gradFill flip="none" rotWithShape="1">
            <a:gsLst>
              <a:gs pos="0">
                <a:srgbClr val="CC66FF">
                  <a:shade val="30000"/>
                  <a:satMod val="115000"/>
                </a:srgbClr>
              </a:gs>
              <a:gs pos="50000">
                <a:srgbClr val="CC66FF">
                  <a:shade val="67500"/>
                  <a:satMod val="115000"/>
                </a:srgbClr>
              </a:gs>
              <a:gs pos="100000">
                <a:srgbClr val="CC66FF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11480" lvl="1" algn="ctr"/>
            <a:r>
              <a:rPr lang="en-MY" b="1" dirty="0" err="1">
                <a:latin typeface="Calibri" panose="020F0502020204030204" pitchFamily="34" charset="0"/>
              </a:rPr>
              <a:t>Pasukan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Kreatif</a:t>
            </a:r>
            <a:r>
              <a:rPr lang="en-MY" b="1" dirty="0">
                <a:latin typeface="Calibri" panose="020F0502020204030204" pitchFamily="34" charset="0"/>
              </a:rPr>
              <a:t> /</a:t>
            </a:r>
            <a:r>
              <a:rPr lang="en-MY" b="1" dirty="0" err="1">
                <a:latin typeface="Calibri" panose="020F0502020204030204" pitchFamily="34" charset="0"/>
              </a:rPr>
              <a:t>Hiasan</a:t>
            </a:r>
            <a:endParaRPr lang="en-MY" b="1" dirty="0">
              <a:latin typeface="Calibri" panose="020F050202020403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076056" y="5114554"/>
            <a:ext cx="3888432" cy="648072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11480" lvl="1"/>
            <a:r>
              <a:rPr lang="en-MY" b="1" dirty="0" err="1">
                <a:latin typeface="Calibri" panose="020F0502020204030204" pitchFamily="34" charset="0"/>
              </a:rPr>
              <a:t>Pasukan</a:t>
            </a:r>
            <a:r>
              <a:rPr lang="en-MY" b="1" dirty="0">
                <a:latin typeface="Calibri" panose="020F0502020204030204" pitchFamily="34" charset="0"/>
              </a:rPr>
              <a:t> ICT/</a:t>
            </a:r>
            <a:r>
              <a:rPr lang="en-MY" b="1" dirty="0" err="1">
                <a:latin typeface="Calibri" panose="020F0502020204030204" pitchFamily="34" charset="0"/>
              </a:rPr>
              <a:t>Gimik</a:t>
            </a:r>
            <a:endParaRPr lang="en-MY" b="1" dirty="0">
              <a:latin typeface="Calibri" panose="020F0502020204030204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1187624" y="5876320"/>
            <a:ext cx="3663983" cy="648072"/>
          </a:xfrm>
          <a:prstGeom prst="ellipse">
            <a:avLst/>
          </a:prstGeom>
          <a:gradFill flip="none" rotWithShape="1">
            <a:gsLst>
              <a:gs pos="0">
                <a:srgbClr val="FF5050">
                  <a:shade val="30000"/>
                  <a:satMod val="115000"/>
                </a:srgbClr>
              </a:gs>
              <a:gs pos="50000">
                <a:srgbClr val="FF5050">
                  <a:shade val="67500"/>
                  <a:satMod val="115000"/>
                </a:srgbClr>
              </a:gs>
              <a:gs pos="100000">
                <a:srgbClr val="FF5050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11480" lvl="1"/>
            <a:r>
              <a:rPr lang="en-MY" b="1" dirty="0" err="1">
                <a:latin typeface="Calibri" panose="020F0502020204030204" pitchFamily="34" charset="0"/>
              </a:rPr>
              <a:t>Pasukan</a:t>
            </a:r>
            <a:r>
              <a:rPr lang="en-MY" b="1" dirty="0">
                <a:latin typeface="Calibri" panose="020F0502020204030204" pitchFamily="34" charset="0"/>
              </a:rPr>
              <a:t> Media</a:t>
            </a:r>
          </a:p>
        </p:txBody>
      </p:sp>
      <p:sp>
        <p:nvSpPr>
          <p:cNvPr id="20" name="Oval 19"/>
          <p:cNvSpPr/>
          <p:nvPr/>
        </p:nvSpPr>
        <p:spPr>
          <a:xfrm>
            <a:off x="5217768" y="5873522"/>
            <a:ext cx="3605007" cy="648072"/>
          </a:xfrm>
          <a:prstGeom prst="ellipse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11480" lvl="1"/>
            <a:r>
              <a:rPr lang="en-MY" b="1" dirty="0" err="1">
                <a:latin typeface="Calibri" panose="020F0502020204030204" pitchFamily="34" charset="0"/>
              </a:rPr>
              <a:t>Pasukan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Penerbitan</a:t>
            </a:r>
            <a:endParaRPr lang="en-MY" b="1" dirty="0">
              <a:latin typeface="Calibri" panose="020F050202020403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1291422" y="4276282"/>
            <a:ext cx="3632193" cy="648072"/>
          </a:xfrm>
          <a:prstGeom prst="ellipse">
            <a:avLst/>
          </a:prstGeom>
          <a:gradFill flip="none" rotWithShape="1">
            <a:gsLst>
              <a:gs pos="0">
                <a:srgbClr val="FF0066">
                  <a:shade val="30000"/>
                  <a:satMod val="115000"/>
                </a:srgbClr>
              </a:gs>
              <a:gs pos="50000">
                <a:srgbClr val="FF0066">
                  <a:shade val="67500"/>
                  <a:satMod val="115000"/>
                </a:srgbClr>
              </a:gs>
              <a:gs pos="100000">
                <a:srgbClr val="FF0066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11480" lvl="1" algn="ctr"/>
            <a:r>
              <a:rPr lang="en-MY" b="1" dirty="0" err="1">
                <a:latin typeface="Calibri" panose="020F0502020204030204" pitchFamily="34" charset="0"/>
              </a:rPr>
              <a:t>Pasukan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Pengacaraan</a:t>
            </a:r>
            <a:endParaRPr lang="en-MY" b="1" dirty="0">
              <a:latin typeface="Calibri" panose="020F0502020204030204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2998633" y="3386362"/>
            <a:ext cx="4453687" cy="762718"/>
          </a:xfrm>
          <a:prstGeom prst="ellips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5400000" scaled="1"/>
            <a:tileRect/>
          </a:gradFill>
          <a:effectLst>
            <a:glow rad="228600">
              <a:schemeClr val="accent2">
                <a:satMod val="175000"/>
                <a:alpha val="40000"/>
              </a:schemeClr>
            </a:glow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411480" lvl="1"/>
            <a:r>
              <a:rPr lang="en-MY" b="1" dirty="0" err="1">
                <a:latin typeface="Calibri" panose="020F0502020204030204" pitchFamily="34" charset="0"/>
              </a:rPr>
              <a:t>Pasukan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Pengurusan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Acara</a:t>
            </a:r>
            <a:endParaRPr lang="en-MY" b="1" dirty="0">
              <a:latin typeface="Calibri" panose="020F050202020403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707453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21</a:t>
            </a:r>
            <a:endParaRPr lang="en-MY" b="1" dirty="0"/>
          </a:p>
        </p:txBody>
      </p:sp>
      <p:pic>
        <p:nvPicPr>
          <p:cNvPr id="27" name="Picture 12" descr="http://programmedevelopment.com/public/uploads/images/people_puzzle_clr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63" y="4775905"/>
            <a:ext cx="2591731" cy="2397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 descr="TEM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520" y="6381328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86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401746289"/>
              </p:ext>
            </p:extLst>
          </p:nvPr>
        </p:nvGraphicFramePr>
        <p:xfrm>
          <a:off x="62359" y="542930"/>
          <a:ext cx="8974137" cy="57663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660771" y="227307"/>
            <a:ext cx="7448045" cy="959494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1782081" y="385500"/>
            <a:ext cx="52918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MEMPERKUKUHKAN ARKIB USIM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00600" y="246676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MY" b="1" dirty="0" err="1">
                <a:latin typeface="Calibri" panose="020F0502020204030204" pitchFamily="34" charset="0"/>
              </a:rPr>
              <a:t>Menyediakan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galeri</a:t>
            </a:r>
            <a:r>
              <a:rPr lang="en-MY" b="1" dirty="0">
                <a:latin typeface="Calibri" panose="020F0502020204030204" pitchFamily="34" charset="0"/>
              </a:rPr>
              <a:t>, 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b="1" dirty="0" err="1" smtClean="0">
                <a:latin typeface="Calibri" panose="020F0502020204030204" pitchFamily="34" charset="0"/>
              </a:rPr>
              <a:t>koleksi</a:t>
            </a:r>
            <a:r>
              <a:rPr lang="en-MY" b="1" dirty="0">
                <a:latin typeface="Calibri" panose="020F0502020204030204" pitchFamily="34" charset="0"/>
              </a:rPr>
              <a:t>, </a:t>
            </a:r>
            <a:r>
              <a:rPr lang="en-MY" b="1" dirty="0" err="1">
                <a:latin typeface="Calibri" panose="020F0502020204030204" pitchFamily="34" charset="0"/>
              </a:rPr>
              <a:t>sejarah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b="1" dirty="0" err="1" smtClean="0">
                <a:latin typeface="Calibri" panose="020F0502020204030204" pitchFamily="34" charset="0"/>
              </a:rPr>
              <a:t>penubuhan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>
                <a:latin typeface="Calibri" panose="020F0502020204030204" pitchFamily="34" charset="0"/>
              </a:rPr>
              <a:t>USIM, 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b="1" dirty="0" err="1" smtClean="0">
                <a:latin typeface="Calibri" panose="020F0502020204030204" pitchFamily="34" charset="0"/>
              </a:rPr>
              <a:t>jubah-jubah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b="1" dirty="0" err="1" smtClean="0">
                <a:latin typeface="Calibri" panose="020F0502020204030204" pitchFamily="34" charset="0"/>
              </a:rPr>
              <a:t>konvokesyen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dan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bahan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b="1" dirty="0" err="1" smtClean="0">
                <a:latin typeface="Calibri" panose="020F0502020204030204" pitchFamily="34" charset="0"/>
              </a:rPr>
              <a:t>berkaitan</a:t>
            </a:r>
            <a:r>
              <a:rPr lang="en-MY" b="1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2267744" y="2173441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MY" b="1" dirty="0" err="1">
                <a:latin typeface="Calibri" panose="020F0502020204030204" pitchFamily="34" charset="0"/>
              </a:rPr>
              <a:t>Menyediakan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latin typeface="Calibri" panose="020F0502020204030204" pitchFamily="34" charset="0"/>
              </a:rPr>
              <a:t>garis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b="1" dirty="0" err="1" smtClean="0">
                <a:latin typeface="Calibri" panose="020F0502020204030204" pitchFamily="34" charset="0"/>
              </a:rPr>
              <a:t>panduan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penerimaan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b="1" dirty="0" err="1" smtClean="0">
                <a:latin typeface="Calibri" panose="020F0502020204030204" pitchFamily="34" charset="0"/>
              </a:rPr>
              <a:t>cenderamata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oleh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pihak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b="1" dirty="0" err="1" smtClean="0">
                <a:latin typeface="Calibri" panose="020F0502020204030204" pitchFamily="34" charset="0"/>
              </a:rPr>
              <a:t>Pengurusan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Tertinggi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smtClean="0">
                <a:latin typeface="Calibri" panose="020F0502020204030204" pitchFamily="34" charset="0"/>
              </a:rPr>
              <a:t>USIM</a:t>
            </a:r>
          </a:p>
          <a:p>
            <a:pPr algn="ctr"/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bagi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membolehkan</a:t>
            </a:r>
            <a:r>
              <a:rPr lang="en-MY" b="1" dirty="0">
                <a:latin typeface="Calibri" panose="020F0502020204030204" pitchFamily="34" charset="0"/>
              </a:rPr>
              <a:t> USIM </a:t>
            </a:r>
            <a:r>
              <a:rPr lang="en-MY" b="1" dirty="0" err="1" smtClean="0">
                <a:latin typeface="Calibri" panose="020F0502020204030204" pitchFamily="34" charset="0"/>
              </a:rPr>
              <a:t>juga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membina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sebuah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Galeri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b="1" dirty="0" err="1" smtClean="0">
                <a:latin typeface="Calibri" panose="020F0502020204030204" pitchFamily="34" charset="0"/>
              </a:rPr>
              <a:t>Perdana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>
                <a:latin typeface="Calibri" panose="020F0502020204030204" pitchFamily="34" charset="0"/>
              </a:rPr>
              <a:t>yang </a:t>
            </a:r>
            <a:r>
              <a:rPr lang="en-MY" b="1" dirty="0" err="1" smtClean="0">
                <a:latin typeface="Calibri" panose="020F0502020204030204" pitchFamily="34" charset="0"/>
              </a:rPr>
              <a:t>menyimpan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koleksi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Cenderamata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pihak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b="1" dirty="0" err="1" smtClean="0">
                <a:latin typeface="Calibri" panose="020F0502020204030204" pitchFamily="34" charset="0"/>
              </a:rPr>
              <a:t>luar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secara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-684584" y="266071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MY" b="1" dirty="0" err="1">
                <a:latin typeface="Calibri" panose="020F0502020204030204" pitchFamily="34" charset="0"/>
              </a:rPr>
              <a:t>Menyediakan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polisi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b="1" dirty="0" err="1" smtClean="0">
                <a:latin typeface="Calibri" panose="020F0502020204030204" pitchFamily="34" charset="0"/>
              </a:rPr>
              <a:t>mengenai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penyimpanan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b="1" dirty="0" err="1" smtClean="0">
                <a:latin typeface="Calibri" panose="020F0502020204030204" pitchFamily="34" charset="0"/>
              </a:rPr>
              <a:t>bahan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Arkib</a:t>
            </a:r>
            <a:r>
              <a:rPr lang="en-MY" b="1" dirty="0">
                <a:latin typeface="Calibri" panose="020F0502020204030204" pitchFamily="34" charset="0"/>
              </a:rPr>
              <a:t> USIM di </a:t>
            </a:r>
            <a:endParaRPr lang="en-MY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b="1" dirty="0" err="1" smtClean="0">
                <a:latin typeface="Calibri" panose="020F0502020204030204" pitchFamily="34" charset="0"/>
              </a:rPr>
              <a:t>semua</a:t>
            </a:r>
            <a:r>
              <a:rPr lang="en-MY" b="1" dirty="0" smtClean="0">
                <a:latin typeface="Calibri" panose="020F0502020204030204" pitchFamily="34" charset="0"/>
              </a:rPr>
              <a:t> </a:t>
            </a:r>
            <a:r>
              <a:rPr lang="en-MY" b="1" dirty="0">
                <a:latin typeface="Calibri" panose="020F0502020204030204" pitchFamily="34" charset="0"/>
              </a:rPr>
              <a:t>PTJ</a:t>
            </a:r>
          </a:p>
        </p:txBody>
      </p:sp>
      <p:pic>
        <p:nvPicPr>
          <p:cNvPr id="9219" name="Picture 3" descr="C:\Users\nana\Desktop\bos\icon_arkib2 copy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5129">
            <a:off x="6786243" y="4383885"/>
            <a:ext cx="1900558" cy="190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nana\Desktop\bos\Presentation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882" y="4016733"/>
            <a:ext cx="3971925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8715678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23</a:t>
            </a:r>
            <a:endParaRPr lang="en-MY" b="1" dirty="0"/>
          </a:p>
        </p:txBody>
      </p:sp>
      <p:pic>
        <p:nvPicPr>
          <p:cNvPr id="17" name="Picture 2" descr="TEM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384750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31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319699584"/>
              </p:ext>
            </p:extLst>
          </p:nvPr>
        </p:nvGraphicFramePr>
        <p:xfrm>
          <a:off x="79161" y="647111"/>
          <a:ext cx="8974137" cy="57663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660771" y="227307"/>
            <a:ext cx="7448045" cy="959494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2065022" y="188640"/>
            <a:ext cx="472597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USIM SEBAGAI DESTINASI </a:t>
            </a:r>
          </a:p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PELANCONGAN PENDIDIKAN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99992" y="242088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Memberikan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Intensif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kepada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PTJ</a:t>
            </a:r>
          </a:p>
          <a:p>
            <a:pPr algn="ctr"/>
            <a:r>
              <a:rPr lang="en-MY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yang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mempunyai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lokasi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lawatan</a:t>
            </a:r>
            <a:endParaRPr lang="en-MY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MY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dalam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bentuk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geran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promosi</a:t>
            </a:r>
            <a:r>
              <a:rPr lang="en-MY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,</a:t>
            </a:r>
          </a:p>
          <a:p>
            <a:pPr algn="ctr"/>
            <a:r>
              <a:rPr lang="en-MY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naik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taraf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kemudahan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, </a:t>
            </a:r>
            <a:endParaRPr lang="en-MY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MY" b="1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ruang</a:t>
            </a:r>
            <a:r>
              <a:rPr lang="en-MY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pameran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sebagainya</a:t>
            </a:r>
            <a:endParaRPr lang="en-MY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249289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Mengenalpasti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PTJ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lokasi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yang </a:t>
            </a:r>
            <a:endParaRPr lang="en-MY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MY" b="1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sesuai</a:t>
            </a:r>
            <a:r>
              <a:rPr lang="en-MY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bagi</a:t>
            </a:r>
            <a:r>
              <a:rPr lang="en-MY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tujuan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lawatan</a:t>
            </a:r>
            <a:endParaRPr lang="en-MY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MY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daripada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pihak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luar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dengan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endParaRPr lang="en-MY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MY" b="1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menaiktaraf</a:t>
            </a:r>
            <a:r>
              <a:rPr lang="en-MY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kemudahan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di </a:t>
            </a:r>
            <a:endParaRPr lang="en-MY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MY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PTJ/</a:t>
            </a:r>
            <a:r>
              <a:rPr lang="en-MY" b="1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lokasi</a:t>
            </a:r>
            <a:r>
              <a:rPr lang="en-MY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berkenaan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509120"/>
            <a:ext cx="4118680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4" name="Rectangle 13"/>
          <p:cNvSpPr/>
          <p:nvPr/>
        </p:nvSpPr>
        <p:spPr>
          <a:xfrm>
            <a:off x="8707453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24</a:t>
            </a:r>
            <a:endParaRPr lang="en-MY" b="1" dirty="0"/>
          </a:p>
        </p:txBody>
      </p:sp>
      <p:pic>
        <p:nvPicPr>
          <p:cNvPr id="15" name="Picture 2" descr="TEM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520" y="6381328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33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Content Placeholder 3" descr="headerneiqr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85213" y="6413500"/>
            <a:ext cx="419100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student number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2300" y="6461125"/>
            <a:ext cx="2982913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2"/>
          <p:cNvGrpSpPr/>
          <p:nvPr/>
        </p:nvGrpSpPr>
        <p:grpSpPr>
          <a:xfrm>
            <a:off x="660771" y="116632"/>
            <a:ext cx="7448045" cy="959494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867644" y="260648"/>
            <a:ext cx="70342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STATISTIK POPULARITI BAGI PROGRAM PENGAJIAN</a:t>
            </a:r>
          </a:p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         LEPASAN STPM/SETARAF SESI 2015/2016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707453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24</a:t>
            </a:r>
            <a:endParaRPr lang="en-MY" b="1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339052"/>
              </p:ext>
            </p:extLst>
          </p:nvPr>
        </p:nvGraphicFramePr>
        <p:xfrm>
          <a:off x="111696" y="1172572"/>
          <a:ext cx="8996808" cy="5604929"/>
        </p:xfrm>
        <a:graphic>
          <a:graphicData uri="http://schemas.openxmlformats.org/drawingml/2006/table">
            <a:tbl>
              <a:tblPr firstRow="1" firstCol="1" bandRow="1"/>
              <a:tblGrid>
                <a:gridCol w="358895"/>
                <a:gridCol w="2740925"/>
                <a:gridCol w="432874"/>
                <a:gridCol w="433485"/>
                <a:gridCol w="433485"/>
                <a:gridCol w="433485"/>
                <a:gridCol w="432874"/>
                <a:gridCol w="433485"/>
                <a:gridCol w="433485"/>
                <a:gridCol w="433485"/>
                <a:gridCol w="432874"/>
                <a:gridCol w="433485"/>
                <a:gridCol w="433485"/>
                <a:gridCol w="433485"/>
                <a:gridCol w="697001"/>
              </a:tblGrid>
              <a:tr h="2670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KOD</a:t>
                      </a:r>
                      <a:endParaRPr lang="en-MY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PROGRAM PENGAJIAN</a:t>
                      </a:r>
                      <a:endParaRPr lang="en-MY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PIL1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PIL2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PIL3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PIL4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PIL5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PIL6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PIL7</a:t>
                      </a:r>
                      <a:endParaRPr lang="en-MY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PIL8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PIL9</a:t>
                      </a:r>
                      <a:endParaRPr lang="en-MY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PIL10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PIL11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PIL12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JUMLAH</a:t>
                      </a:r>
                      <a:endParaRPr lang="en-MY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QI05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PENGAJIAN QURAN DAN SUNNAH DENGAN KEPUJIAN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158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138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134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124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340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303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290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238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157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172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2515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QA19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KAUNSELING DENGAN KEPUJIAN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244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273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282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286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302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280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255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2489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QI08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FIQH DAN FATWA DENGAN KEPUJIAN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234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202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188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228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186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1798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QB05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BAHASA ARAB DAN KOMUNIKASI DENGAN KEPUJIAN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224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178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175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182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163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135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135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1680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QI13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PENGAJIAN AKIDAH DAN AGAMA DENGAN KEPUJIAN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127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174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194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217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160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193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189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1643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QE23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PERBANKAN DAN KEWANGAN ISLAM DENGAN KEPUJIAN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123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156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169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171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194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185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1597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QL04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SYARIAH DAN UNDANG-UNDANG DENGAN KEPUJIAN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195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182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156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147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156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164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133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1504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QI07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DAKWAH DAN PENGURUSAN ISLAM DENGAN KEPUJIAN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128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193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180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184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164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160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133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1493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QE02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PERAKAUNAN DENGAN KEPUJIAN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129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147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143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145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139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127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1271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54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QI10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PENGAJIAN QURAN DENGAN MULTIMEDIA DENGAN KEPUJIAN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119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121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121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1054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4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QI11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PENGAJIAN SUNNAH DENGAN PENGURUSAN MAKLUMAT DENGAN KEPUJIAN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112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114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126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127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113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1008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QP21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PENTADBIRAN MUAMALAT DENGAN KEPUJIAN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118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867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QG07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SAINS DENGAN KEPUJIAN (BIOTEKNOLOGI MAKANAN)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588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QA02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KOMUNIKASI DENGAN KEPUJIAN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550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4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QE06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PEMASARAN (PERKHIDMATAN KEWANGAN) DENGAN KEPUJIAN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360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54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QP49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PENTADBIRAN DAN HUBUNGAN KORPORAT DENGAN KEPUJIAN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340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QS21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SAINS DENGAN KEPUJIAN (TEKNOLOGI KIMIA INDUSTRI)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299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54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QS10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SAINS DENGAN KEPUJIAN (SAINS AKTUARI DAN PENGURUSAN RISIKO)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272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QS43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SAINS DENGAN KEPUJIAN (MATEMATIK KEWANGAN)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253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QG00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SAINS DENGAN KEPUJIAN (FIZIK GUNAAN)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215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4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QK86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KEJURUTERAAN DENGAN KEPUJIAN (KEJURUTERAAN ELEKTRONIK)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187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54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QC13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SAINS KOMPUTER DENGAN KEPUJIAN (KESELAMATAN DAN JAMINAN MAKLUMAT)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178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QH00</a:t>
                      </a:r>
                      <a:endParaRPr lang="en-MY" sz="7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SARJANA MUDA SAINS SENI BINA DENGAN KEPUJIAN #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endParaRPr lang="en-MY" sz="700" b="1">
                        <a:effectLst/>
                        <a:latin typeface="Calibri"/>
                      </a:endParaRP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JUMLAH</a:t>
                      </a:r>
                    </a:p>
                  </a:txBody>
                  <a:tcPr marL="59532" marR="595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727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776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982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1051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2192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2372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2396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2478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2445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2393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2228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2156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7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22196</a:t>
                      </a:r>
                    </a:p>
                  </a:txBody>
                  <a:tcPr marL="59532" marR="595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364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2"/>
          <p:cNvGrpSpPr/>
          <p:nvPr/>
        </p:nvGrpSpPr>
        <p:grpSpPr>
          <a:xfrm>
            <a:off x="660771" y="285577"/>
            <a:ext cx="7448045" cy="623143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867644" y="364594"/>
            <a:ext cx="699742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POPULARITI PERMOHONAN KESELURUHAN KE USIM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707453" y="6488668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24</a:t>
            </a:r>
            <a:endParaRPr lang="en-MY" b="1" dirty="0"/>
          </a:p>
        </p:txBody>
      </p:sp>
      <p:graphicFrame>
        <p:nvGraphicFramePr>
          <p:cNvPr id="3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4117550"/>
              </p:ext>
            </p:extLst>
          </p:nvPr>
        </p:nvGraphicFramePr>
        <p:xfrm>
          <a:off x="865460" y="1350293"/>
          <a:ext cx="6946900" cy="459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Worksheet" r:id="rId5" imgW="6924793" imgH="4581583" progId="Excel.Sheet.8">
                  <p:embed/>
                </p:oleObj>
              </mc:Choice>
              <mc:Fallback>
                <p:oleObj name="Worksheet" r:id="rId5" imgW="6924793" imgH="4581583" progId="Excel.Sheet.8">
                  <p:embed/>
                  <p:pic>
                    <p:nvPicPr>
                      <p:cNvPr id="0" name="Chart 6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460" y="1350293"/>
                        <a:ext cx="6946900" cy="4598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2" descr="TEM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520" y="6381328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37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zliza\Desktop\New Folder\images (1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TE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520" y="6381328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01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09188999"/>
              </p:ext>
            </p:extLst>
          </p:nvPr>
        </p:nvGraphicFramePr>
        <p:xfrm>
          <a:off x="179512" y="432048"/>
          <a:ext cx="8784976" cy="6525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971600" y="17240"/>
            <a:ext cx="7344816" cy="531440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11" name="Rounded Rectangle 1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1187624" y="35332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PENJENAMAAN DAN PELETAKAN POSISI</a:t>
            </a:r>
            <a:endParaRPr lang="en-US" sz="2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0" name="Picture 2" descr="TEM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809" y="6429374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8707453" y="648866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2</a:t>
            </a:r>
            <a:endParaRPr lang="en-MY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511104400"/>
              </p:ext>
            </p:extLst>
          </p:nvPr>
        </p:nvGraphicFramePr>
        <p:xfrm>
          <a:off x="171325" y="1014243"/>
          <a:ext cx="8793163" cy="5692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611560" y="188640"/>
            <a:ext cx="7704856" cy="720080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2936117" y="260648"/>
            <a:ext cx="291778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CITRA UNIVERSITI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Azliza\Desktop\New Folder\Newforma_home_slider-33-960x360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87624" y="5085185"/>
            <a:ext cx="4176464" cy="1772816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8707453" y="648866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3</a:t>
            </a:r>
            <a:endParaRPr lang="en-MY" b="1" dirty="0"/>
          </a:p>
        </p:txBody>
      </p:sp>
      <p:pic>
        <p:nvPicPr>
          <p:cNvPr id="3" name="Picture 2" descr="TEM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84" y="6429375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4110481536"/>
              </p:ext>
            </p:extLst>
          </p:nvPr>
        </p:nvGraphicFramePr>
        <p:xfrm>
          <a:off x="159280" y="1252647"/>
          <a:ext cx="8793163" cy="5476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611560" y="404664"/>
            <a:ext cx="7704856" cy="720080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3050731" y="476672"/>
            <a:ext cx="268855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IMEJ UNIVERSITI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15616" y="1484784"/>
            <a:ext cx="4572000" cy="12157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endParaRPr lang="en-MY" sz="1300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sz="2000" b="1" dirty="0" err="1" smtClean="0">
                <a:latin typeface="Calibri" panose="020F0502020204030204" pitchFamily="34" charset="0"/>
              </a:rPr>
              <a:t>Menterjemahkan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 smtClean="0">
                <a:latin typeface="Calibri" panose="020F0502020204030204" pitchFamily="34" charset="0"/>
              </a:rPr>
              <a:t>tema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 smtClean="0">
                <a:latin typeface="Calibri" panose="020F0502020204030204" pitchFamily="34" charset="0"/>
              </a:rPr>
              <a:t>dan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 smtClean="0">
                <a:latin typeface="Calibri" panose="020F0502020204030204" pitchFamily="34" charset="0"/>
              </a:rPr>
              <a:t>visi</a:t>
            </a:r>
            <a:r>
              <a:rPr lang="en-MY" sz="2000" b="1" dirty="0" smtClean="0">
                <a:latin typeface="Calibri" panose="020F0502020204030204" pitchFamily="34" charset="0"/>
              </a:rPr>
              <a:t> USIM </a:t>
            </a:r>
            <a:r>
              <a:rPr lang="en-MY" sz="2000" b="1" dirty="0" err="1" smtClean="0">
                <a:latin typeface="Calibri" panose="020F0502020204030204" pitchFamily="34" charset="0"/>
              </a:rPr>
              <a:t>dalam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 smtClean="0">
                <a:latin typeface="Calibri" panose="020F0502020204030204" pitchFamily="34" charset="0"/>
              </a:rPr>
              <a:t>bentuk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 smtClean="0">
                <a:latin typeface="Calibri" panose="020F0502020204030204" pitchFamily="34" charset="0"/>
              </a:rPr>
              <a:t>grafik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 smtClean="0">
                <a:latin typeface="Calibri" panose="020F0502020204030204" pitchFamily="34" charset="0"/>
              </a:rPr>
              <a:t>dan</a:t>
            </a:r>
            <a:r>
              <a:rPr lang="en-MY" sz="2000" b="1" dirty="0" smtClean="0">
                <a:latin typeface="Calibri" panose="020F0502020204030204" pitchFamily="34" charset="0"/>
              </a:rPr>
              <a:t> visual </a:t>
            </a:r>
            <a:r>
              <a:rPr lang="en-MY" sz="2000" b="1" dirty="0" err="1" smtClean="0">
                <a:latin typeface="Calibri" panose="020F0502020204030204" pitchFamily="34" charset="0"/>
              </a:rPr>
              <a:t>beriringan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 smtClean="0">
                <a:latin typeface="Calibri" panose="020F0502020204030204" pitchFamily="34" charset="0"/>
              </a:rPr>
              <a:t>dengan</a:t>
            </a:r>
            <a:r>
              <a:rPr lang="en-MY" sz="2000" b="1" dirty="0" smtClean="0">
                <a:latin typeface="Calibri" panose="020F0502020204030204" pitchFamily="34" charset="0"/>
              </a:rPr>
              <a:t> logo USIM.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11560" y="3140968"/>
            <a:ext cx="2736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MY" sz="4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OBJEKTIF</a:t>
            </a:r>
            <a:endParaRPr lang="en-MY" sz="4000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60135" y="6021288"/>
            <a:ext cx="27037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MY" sz="4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CADANGAN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11560" y="4509120"/>
            <a:ext cx="59766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q"/>
            </a:pPr>
            <a:r>
              <a:rPr lang="en-MY" sz="2000" b="1" dirty="0" err="1" smtClean="0">
                <a:latin typeface="Calibri" panose="020F0502020204030204" pitchFamily="34" charset="0"/>
              </a:rPr>
              <a:t>Memberi</a:t>
            </a:r>
            <a:r>
              <a:rPr lang="en-MY" sz="2000" b="1" dirty="0" smtClean="0">
                <a:latin typeface="Calibri" panose="020F0502020204030204" pitchFamily="34" charset="0"/>
              </a:rPr>
              <a:t> idea </a:t>
            </a:r>
            <a:r>
              <a:rPr lang="en-MY" sz="2000" b="1" dirty="0" err="1" smtClean="0">
                <a:latin typeface="Calibri" panose="020F0502020204030204" pitchFamily="34" charset="0"/>
              </a:rPr>
              <a:t>baru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 smtClean="0">
                <a:latin typeface="Calibri" panose="020F0502020204030204" pitchFamily="34" charset="0"/>
              </a:rPr>
              <a:t>dalam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 smtClean="0">
                <a:latin typeface="Calibri" panose="020F0502020204030204" pitchFamily="34" charset="0"/>
              </a:rPr>
              <a:t>bentuk</a:t>
            </a:r>
            <a:r>
              <a:rPr lang="en-MY" sz="2000" b="1" dirty="0" smtClean="0">
                <a:latin typeface="Calibri" panose="020F0502020204030204" pitchFamily="34" charset="0"/>
              </a:rPr>
              <a:t> logo, emblem.</a:t>
            </a:r>
          </a:p>
          <a:p>
            <a:pPr algn="ctr"/>
            <a:endParaRPr lang="en-MY" sz="2000" b="1" dirty="0" smtClean="0">
              <a:latin typeface="Calibri" panose="020F0502020204030204" pitchFamily="34" charset="0"/>
            </a:endParaRPr>
          </a:p>
          <a:p>
            <a:pPr algn="ctr">
              <a:buFont typeface="Wingdings" pitchFamily="2" charset="2"/>
              <a:buChar char="q"/>
            </a:pPr>
            <a:r>
              <a:rPr lang="en-MY" sz="2000" b="1" dirty="0" err="1" smtClean="0">
                <a:latin typeface="Calibri" panose="020F0502020204030204" pitchFamily="34" charset="0"/>
              </a:rPr>
              <a:t>Pengiklanan</a:t>
            </a:r>
            <a:r>
              <a:rPr lang="en-MY" sz="2000" b="1" dirty="0" smtClean="0">
                <a:latin typeface="Calibri" panose="020F0502020204030204" pitchFamily="34" charset="0"/>
              </a:rPr>
              <a:t> yang </a:t>
            </a:r>
            <a:r>
              <a:rPr lang="en-MY" sz="2000" b="1" dirty="0" err="1" smtClean="0">
                <a:latin typeface="Calibri" panose="020F0502020204030204" pitchFamily="34" charset="0"/>
              </a:rPr>
              <a:t>berkesan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 smtClean="0">
                <a:latin typeface="Calibri" panose="020F0502020204030204" pitchFamily="34" charset="0"/>
              </a:rPr>
              <a:t>di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 smtClean="0">
                <a:latin typeface="Calibri" panose="020F0502020204030204" pitchFamily="34" charset="0"/>
              </a:rPr>
              <a:t>luar</a:t>
            </a:r>
            <a:r>
              <a:rPr lang="en-MY" sz="2000" b="1" dirty="0" smtClean="0">
                <a:latin typeface="Calibri" panose="020F0502020204030204" pitchFamily="34" charset="0"/>
              </a:rPr>
              <a:t> USIM </a:t>
            </a:r>
            <a:r>
              <a:rPr lang="en-MY" sz="2000" b="1" dirty="0" err="1" smtClean="0">
                <a:latin typeface="Calibri" panose="020F0502020204030204" pitchFamily="34" charset="0"/>
              </a:rPr>
              <a:t>dari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 smtClean="0">
                <a:latin typeface="Calibri" panose="020F0502020204030204" pitchFamily="34" charset="0"/>
              </a:rPr>
              <a:t>aspek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 smtClean="0">
                <a:latin typeface="Calibri" panose="020F0502020204030204" pitchFamily="34" charset="0"/>
              </a:rPr>
              <a:t>fizikal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 smtClean="0">
                <a:latin typeface="Calibri" panose="020F0502020204030204" pitchFamily="34" charset="0"/>
              </a:rPr>
              <a:t>dan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 smtClean="0">
                <a:latin typeface="Calibri" panose="020F0502020204030204" pitchFamily="34" charset="0"/>
              </a:rPr>
              <a:t>dalaman</a:t>
            </a:r>
            <a:r>
              <a:rPr lang="en-MY" sz="2000" b="1" dirty="0" smtClean="0"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780928"/>
            <a:ext cx="2771800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8707453" y="648866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4</a:t>
            </a:r>
            <a:endParaRPr lang="en-MY" b="1" dirty="0"/>
          </a:p>
        </p:txBody>
      </p:sp>
      <p:pic>
        <p:nvPicPr>
          <p:cNvPr id="4098" name="Picture 2" descr="TEM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825" y="6453336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300342354"/>
              </p:ext>
            </p:extLst>
          </p:nvPr>
        </p:nvGraphicFramePr>
        <p:xfrm>
          <a:off x="171325" y="1268761"/>
          <a:ext cx="8793163" cy="5476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611560" y="404664"/>
            <a:ext cx="7704856" cy="720080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3050731" y="476672"/>
            <a:ext cx="268855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IMEJ UNIVERSITI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2" name="Snip Diagonal Corner Rectangle 11"/>
          <p:cNvSpPr/>
          <p:nvPr/>
        </p:nvSpPr>
        <p:spPr>
          <a:xfrm>
            <a:off x="72139" y="1484784"/>
            <a:ext cx="2699792" cy="526473"/>
          </a:xfrm>
          <a:prstGeom prst="snip2DiagRect">
            <a:avLst/>
          </a:prstGeom>
          <a:solidFill>
            <a:schemeClr val="tx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6517" y="1488037"/>
            <a:ext cx="26110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MY" sz="28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PERLAKSANAAN</a:t>
            </a:r>
            <a:endParaRPr lang="en-MY" sz="28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707453" y="648866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5</a:t>
            </a:r>
            <a:endParaRPr lang="en-MY" b="1" dirty="0"/>
          </a:p>
        </p:txBody>
      </p:sp>
      <p:pic>
        <p:nvPicPr>
          <p:cNvPr id="3078" name="Picture 6" descr="http://4.bp.blogspot.com/-WRGXWqHI1dM/VKqUMDA1guI/AAAAAAAAA7E/cUG5APFhzt8/s1600/download%2B%282%29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001" y="2132856"/>
            <a:ext cx="3107732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islamic.utm.my/wp-content/uploads/2012/03/4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002" y="4315916"/>
            <a:ext cx="3548882" cy="26414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TEM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520" y="6423365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032792680"/>
              </p:ext>
            </p:extLst>
          </p:nvPr>
        </p:nvGraphicFramePr>
        <p:xfrm>
          <a:off x="175418" y="1628800"/>
          <a:ext cx="8793163" cy="5116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611560" y="404663"/>
            <a:ext cx="7704856" cy="1026115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70739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2221984" y="404664"/>
            <a:ext cx="434606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PENGUKUHAN BRANDING </a:t>
            </a:r>
          </a:p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( PROMOSI DAN PUBLISITI )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3528" y="5157192"/>
            <a:ext cx="2736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MY" sz="40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OBJEKTIF</a:t>
            </a:r>
            <a:endParaRPr lang="en-MY" sz="4000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32" y="5157192"/>
            <a:ext cx="27037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MY" sz="40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CADANGAN</a:t>
            </a:r>
          </a:p>
        </p:txBody>
      </p:sp>
      <p:sp>
        <p:nvSpPr>
          <p:cNvPr id="3" name="Rectangle 2"/>
          <p:cNvSpPr/>
          <p:nvPr/>
        </p:nvSpPr>
        <p:spPr>
          <a:xfrm>
            <a:off x="611560" y="2906941"/>
            <a:ext cx="300890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MY" sz="2800" b="1" dirty="0" err="1">
                <a:latin typeface="Calibri" panose="020F0502020204030204" pitchFamily="34" charset="0"/>
              </a:rPr>
              <a:t>Memperkukuhkan</a:t>
            </a:r>
            <a:r>
              <a:rPr lang="en-MY" sz="2800" b="1" dirty="0">
                <a:latin typeface="Calibri" panose="020F0502020204030204" pitchFamily="34" charset="0"/>
              </a:rPr>
              <a:t> </a:t>
            </a:r>
            <a:endParaRPr lang="en-MY" sz="2800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sz="2800" b="1" dirty="0" smtClean="0">
                <a:latin typeface="Calibri" panose="020F0502020204030204" pitchFamily="34" charset="0"/>
              </a:rPr>
              <a:t>‘</a:t>
            </a:r>
            <a:r>
              <a:rPr lang="en-MY" sz="2800" b="1" i="1" dirty="0">
                <a:latin typeface="Calibri" panose="020F0502020204030204" pitchFamily="34" charset="0"/>
              </a:rPr>
              <a:t>branding’ </a:t>
            </a:r>
            <a:r>
              <a:rPr lang="en-MY" sz="2800" b="1" dirty="0">
                <a:latin typeface="Calibri" panose="020F0502020204030204" pitchFamily="34" charset="0"/>
              </a:rPr>
              <a:t>USIM</a:t>
            </a:r>
            <a:endParaRPr lang="en-US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4355976" y="2106721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buFont typeface="Wingdings" pitchFamily="2" charset="2"/>
              <a:buChar char="v"/>
            </a:pPr>
            <a:r>
              <a:rPr lang="en-MY" sz="2000" b="1" dirty="0" err="1">
                <a:latin typeface="Calibri" panose="020F0502020204030204" pitchFamily="34" charset="0"/>
              </a:rPr>
              <a:t>Penghasilan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modul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i="1" dirty="0">
                <a:latin typeface="Calibri" panose="020F0502020204030204" pitchFamily="34" charset="0"/>
              </a:rPr>
              <a:t>branding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endParaRPr lang="en-MY" sz="2000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sz="2000" b="1" dirty="0" smtClean="0">
                <a:latin typeface="Calibri" panose="020F0502020204030204" pitchFamily="34" charset="0"/>
              </a:rPr>
              <a:t>USIM </a:t>
            </a:r>
            <a:r>
              <a:rPr lang="en-MY" sz="2000" b="1" dirty="0" err="1" smtClean="0">
                <a:latin typeface="Calibri" panose="020F0502020204030204" pitchFamily="34" charset="0"/>
              </a:rPr>
              <a:t>melalui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pelbagai</a:t>
            </a:r>
            <a:r>
              <a:rPr lang="en-MY" sz="2000" b="1" dirty="0">
                <a:latin typeface="Calibri" panose="020F0502020204030204" pitchFamily="34" charset="0"/>
              </a:rPr>
              <a:t> platform </a:t>
            </a:r>
            <a:endParaRPr lang="en-MY" sz="2000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sz="2000" b="1" dirty="0" err="1" smtClean="0">
                <a:latin typeface="Calibri" panose="020F0502020204030204" pitchFamily="34" charset="0"/>
              </a:rPr>
              <a:t>dan</a:t>
            </a:r>
            <a:r>
              <a:rPr lang="en-MY" sz="2000" b="1" dirty="0" smtClean="0">
                <a:latin typeface="Calibri" panose="020F0502020204030204" pitchFamily="34" charset="0"/>
              </a:rPr>
              <a:t> medium.</a:t>
            </a:r>
          </a:p>
          <a:p>
            <a:pPr algn="ctr"/>
            <a:endParaRPr lang="en-MY" sz="2000" b="1" dirty="0">
              <a:latin typeface="Calibri" panose="020F0502020204030204" pitchFamily="34" charset="0"/>
            </a:endParaRPr>
          </a:p>
          <a:p>
            <a:pPr marL="342900" indent="-342900" algn="ctr">
              <a:buFont typeface="Wingdings" pitchFamily="2" charset="2"/>
              <a:buChar char="v"/>
            </a:pPr>
            <a:r>
              <a:rPr lang="en-MY" sz="2000" b="1" dirty="0" err="1">
                <a:latin typeface="Calibri" panose="020F0502020204030204" pitchFamily="34" charset="0"/>
              </a:rPr>
              <a:t>Promosi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i="1" dirty="0">
                <a:latin typeface="Calibri" panose="020F0502020204030204" pitchFamily="34" charset="0"/>
              </a:rPr>
              <a:t>branding</a:t>
            </a:r>
            <a:r>
              <a:rPr lang="en-MY" sz="2000" b="1" dirty="0">
                <a:latin typeface="Calibri" panose="020F0502020204030204" pitchFamily="34" charset="0"/>
              </a:rPr>
              <a:t> USIM </a:t>
            </a:r>
            <a:r>
              <a:rPr lang="en-MY" sz="2000" b="1" dirty="0" err="1">
                <a:latin typeface="Calibri" panose="020F0502020204030204" pitchFamily="34" charset="0"/>
              </a:rPr>
              <a:t>supaya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endParaRPr lang="en-MY" sz="2000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sz="2000" b="1" dirty="0" err="1" smtClean="0">
                <a:latin typeface="Calibri" panose="020F0502020204030204" pitchFamily="34" charset="0"/>
              </a:rPr>
              <a:t>lebih</a:t>
            </a:r>
            <a:r>
              <a:rPr lang="en-MY" sz="2000" b="1" dirty="0" smtClean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dikenali</a:t>
            </a:r>
            <a:r>
              <a:rPr lang="en-MY" sz="2000" b="1" dirty="0">
                <a:latin typeface="Calibri" panose="020F0502020204030204" pitchFamily="34" charset="0"/>
              </a:rPr>
              <a:t> di </a:t>
            </a:r>
            <a:r>
              <a:rPr lang="en-MY" sz="2000" b="1" dirty="0" err="1">
                <a:latin typeface="Calibri" panose="020F0502020204030204" pitchFamily="34" charset="0"/>
              </a:rPr>
              <a:t>kalangan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endParaRPr lang="en-MY" sz="2000" b="1" dirty="0" smtClean="0">
              <a:latin typeface="Calibri" panose="020F0502020204030204" pitchFamily="34" charset="0"/>
            </a:endParaRPr>
          </a:p>
          <a:p>
            <a:pPr algn="ctr"/>
            <a:r>
              <a:rPr lang="en-MY" sz="2000" b="1" dirty="0" err="1" smtClean="0">
                <a:latin typeface="Calibri" panose="020F0502020204030204" pitchFamily="34" charset="0"/>
              </a:rPr>
              <a:t>masyarakat</a:t>
            </a:r>
            <a:r>
              <a:rPr lang="en-MY" sz="2000" b="1" dirty="0">
                <a:latin typeface="Calibri" panose="020F0502020204030204" pitchFamily="34" charset="0"/>
              </a:rPr>
              <a:t>, </a:t>
            </a:r>
            <a:r>
              <a:rPr lang="en-MY" sz="2000" b="1" dirty="0" err="1">
                <a:latin typeface="Calibri" panose="020F0502020204030204" pitchFamily="34" charset="0"/>
              </a:rPr>
              <a:t>negara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seterusnya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ke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peringkat</a:t>
            </a:r>
            <a:r>
              <a:rPr lang="en-MY" sz="2000" b="1" dirty="0">
                <a:latin typeface="Calibri" panose="020F0502020204030204" pitchFamily="34" charset="0"/>
              </a:rPr>
              <a:t> </a:t>
            </a:r>
            <a:r>
              <a:rPr lang="en-MY" sz="2000" b="1" dirty="0" err="1">
                <a:latin typeface="Calibri" panose="020F0502020204030204" pitchFamily="34" charset="0"/>
              </a:rPr>
              <a:t>antarabangsa</a:t>
            </a:r>
            <a:r>
              <a:rPr lang="en-MY" sz="2000" b="1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707453" y="648866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6</a:t>
            </a:r>
            <a:endParaRPr lang="en-MY" b="1" dirty="0"/>
          </a:p>
        </p:txBody>
      </p:sp>
      <p:pic>
        <p:nvPicPr>
          <p:cNvPr id="6146" name="Picture 2" descr="TEM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407866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83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194628314"/>
              </p:ext>
            </p:extLst>
          </p:nvPr>
        </p:nvGraphicFramePr>
        <p:xfrm>
          <a:off x="108520" y="1233691"/>
          <a:ext cx="9144000" cy="5476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611560" y="260648"/>
            <a:ext cx="7704856" cy="1026115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2674209" y="260648"/>
            <a:ext cx="434606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PENGUKUHAN BRANDING </a:t>
            </a:r>
          </a:p>
          <a:p>
            <a:pPr algn="ctr"/>
            <a:r>
              <a:rPr lang="en-US" sz="2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( PROMOSI DAN PUBLISITI )</a:t>
            </a:r>
          </a:p>
        </p:txBody>
      </p:sp>
      <p:sp>
        <p:nvSpPr>
          <p:cNvPr id="3" name="Rectangle 2"/>
          <p:cNvSpPr/>
          <p:nvPr/>
        </p:nvSpPr>
        <p:spPr>
          <a:xfrm rot="16200000">
            <a:off x="-955568" y="3752925"/>
            <a:ext cx="2611036" cy="523220"/>
          </a:xfrm>
          <a:prstGeom prst="rect">
            <a:avLst/>
          </a:prstGeom>
          <a:solidFill>
            <a:srgbClr val="FFCC00"/>
          </a:solidFill>
        </p:spPr>
        <p:txBody>
          <a:bodyPr wrap="none">
            <a:spAutoFit/>
          </a:bodyPr>
          <a:lstStyle/>
          <a:p>
            <a:pPr lvl="0" algn="ctr"/>
            <a:r>
              <a:rPr lang="en-MY" sz="28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PERLAKSANAAN</a:t>
            </a:r>
            <a:endParaRPr lang="en-MY" sz="28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43607" y="1340768"/>
            <a:ext cx="81003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Modul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i="1" dirty="0">
                <a:solidFill>
                  <a:schemeClr val="bg1"/>
                </a:solidFill>
                <a:latin typeface="Calibri" panose="020F0502020204030204" pitchFamily="34" charset="0"/>
              </a:rPr>
              <a:t>branding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USIM yang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dibangunkan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oleh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staf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P&amp;P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sebagai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salah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satu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pengisian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di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dalam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program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induksi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staf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baru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program USIM branding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kepada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pelajar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baru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semasa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minggu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orientasi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. (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dalam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bentuk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i="1" dirty="0">
                <a:solidFill>
                  <a:schemeClr val="bg1"/>
                </a:solidFill>
                <a:latin typeface="Calibri" panose="020F0502020204030204" pitchFamily="34" charset="0"/>
              </a:rPr>
              <a:t>promotional kit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,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brosur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program)</a:t>
            </a:r>
          </a:p>
        </p:txBody>
      </p:sp>
      <p:sp>
        <p:nvSpPr>
          <p:cNvPr id="5" name="Rectangle 4"/>
          <p:cNvSpPr/>
          <p:nvPr/>
        </p:nvSpPr>
        <p:spPr>
          <a:xfrm>
            <a:off x="1547663" y="2636912"/>
            <a:ext cx="73470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Penghasilan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rencana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,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buku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,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artikel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jurnal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yang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mencerminkan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i="1" dirty="0">
                <a:solidFill>
                  <a:schemeClr val="bg1"/>
                </a:solidFill>
                <a:latin typeface="Calibri" panose="020F0502020204030204" pitchFamily="34" charset="0"/>
              </a:rPr>
              <a:t>branding 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USIM.</a:t>
            </a:r>
          </a:p>
        </p:txBody>
      </p:sp>
      <p:sp>
        <p:nvSpPr>
          <p:cNvPr id="6" name="Rectangle 5"/>
          <p:cNvSpPr/>
          <p:nvPr/>
        </p:nvSpPr>
        <p:spPr>
          <a:xfrm>
            <a:off x="1691679" y="3645024"/>
            <a:ext cx="72713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b="1" i="1" dirty="0">
                <a:solidFill>
                  <a:schemeClr val="bg1"/>
                </a:solidFill>
                <a:latin typeface="Calibri" panose="020F0502020204030204" pitchFamily="34" charset="0"/>
              </a:rPr>
              <a:t>Advertorial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di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akhbar-akhbar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, media,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majalah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penerbangan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antarabangsa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1691679" y="4859868"/>
            <a:ext cx="72030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b="1" i="1" dirty="0">
                <a:solidFill>
                  <a:schemeClr val="bg1"/>
                </a:solidFill>
                <a:latin typeface="Calibri" panose="020F0502020204030204" pitchFamily="34" charset="0"/>
              </a:rPr>
              <a:t>Moving advertisement 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(bas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ekspress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,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kereta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api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,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pelekat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kereta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1130300" y="5734997"/>
            <a:ext cx="78327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Memaksimumkan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media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baru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dalam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mempromosikan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USIM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membina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hubungan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yang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baik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dengan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media </a:t>
            </a:r>
            <a:r>
              <a:rPr lang="en-MY" b="1" dirty="0" err="1">
                <a:solidFill>
                  <a:schemeClr val="bg1"/>
                </a:solidFill>
                <a:latin typeface="Calibri" panose="020F0502020204030204" pitchFamily="34" charset="0"/>
              </a:rPr>
              <a:t>melalui</a:t>
            </a:r>
            <a:r>
              <a:rPr lang="en-MY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MY" b="1" i="1" dirty="0">
                <a:solidFill>
                  <a:schemeClr val="bg1"/>
                </a:solidFill>
                <a:latin typeface="Calibri" panose="020F0502020204030204" pitchFamily="34" charset="0"/>
              </a:rPr>
              <a:t>media engagement.</a:t>
            </a:r>
            <a:endParaRPr lang="en-MY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3" name="Picture 2" descr="C:\Users\nana\Desktop\bos\images (6)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16"/>
            <a:ext cx="2401808" cy="1461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8707453" y="648866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7</a:t>
            </a:r>
            <a:endParaRPr lang="en-MY" b="1" dirty="0"/>
          </a:p>
        </p:txBody>
      </p:sp>
      <p:pic>
        <p:nvPicPr>
          <p:cNvPr id="7170" name="Picture 2" descr="TEM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240" y="6381328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90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0575" y="142875"/>
            <a:ext cx="5524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125829402"/>
              </p:ext>
            </p:extLst>
          </p:nvPr>
        </p:nvGraphicFramePr>
        <p:xfrm>
          <a:off x="1" y="1268760"/>
          <a:ext cx="9144000" cy="54045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22"/>
          <p:cNvGrpSpPr/>
          <p:nvPr/>
        </p:nvGrpSpPr>
        <p:grpSpPr>
          <a:xfrm>
            <a:off x="611560" y="260648"/>
            <a:ext cx="7704856" cy="1026115"/>
            <a:chOff x="323528" y="404664"/>
            <a:chExt cx="8568952" cy="3456384"/>
          </a:xfrm>
          <a:gradFill flip="none" rotWithShape="1">
            <a:gsLst>
              <a:gs pos="0">
                <a:srgbClr val="FF99CC">
                  <a:shade val="30000"/>
                  <a:satMod val="115000"/>
                </a:srgbClr>
              </a:gs>
              <a:gs pos="50000">
                <a:srgbClr val="FF99CC">
                  <a:shade val="67500"/>
                  <a:satMod val="115000"/>
                </a:srgbClr>
              </a:gs>
              <a:gs pos="100000">
                <a:srgbClr val="FF99CC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1" name="Rounded Rectangle 20"/>
            <p:cNvSpPr/>
            <p:nvPr/>
          </p:nvSpPr>
          <p:spPr>
            <a:xfrm>
              <a:off x="323528" y="404664"/>
              <a:ext cx="8568952" cy="3456384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7544" y="548680"/>
              <a:ext cx="8280920" cy="3087960"/>
            </a:xfrm>
            <a:prstGeom prst="roundRect">
              <a:avLst/>
            </a:prstGeom>
            <a:grpFill/>
            <a:ln w="76200">
              <a:solidFill>
                <a:srgbClr val="002060"/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  <a:t/>
              </a:r>
              <a:br>
                <a:rPr lang="en-MY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aiandra GD" panose="020E0502030308020204" pitchFamily="34" charset="0"/>
                </a:rPr>
              </a:b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2602201" y="260648"/>
            <a:ext cx="434606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PENGUKUHAN BRANDING </a:t>
            </a:r>
          </a:p>
          <a:p>
            <a:pPr algn="ctr"/>
            <a:r>
              <a:rPr lang="en-US" sz="2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( PROMOSI DAN PUBLISITI )</a:t>
            </a:r>
          </a:p>
        </p:txBody>
      </p:sp>
      <p:sp>
        <p:nvSpPr>
          <p:cNvPr id="3" name="Rectangle 2"/>
          <p:cNvSpPr/>
          <p:nvPr/>
        </p:nvSpPr>
        <p:spPr>
          <a:xfrm rot="16200000">
            <a:off x="-955568" y="3752925"/>
            <a:ext cx="2611036" cy="523220"/>
          </a:xfrm>
          <a:prstGeom prst="rect">
            <a:avLst/>
          </a:prstGeom>
          <a:solidFill>
            <a:srgbClr val="FFCC00"/>
          </a:solidFill>
        </p:spPr>
        <p:txBody>
          <a:bodyPr wrap="none">
            <a:spAutoFit/>
          </a:bodyPr>
          <a:lstStyle/>
          <a:p>
            <a:pPr lvl="0" algn="ctr"/>
            <a:r>
              <a:rPr lang="en-MY" sz="28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PERLAKSANAAN</a:t>
            </a:r>
            <a:endParaRPr lang="en-MY" sz="28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43607" y="1497558"/>
            <a:ext cx="81003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b="1" dirty="0" err="1">
                <a:latin typeface="Calibri" panose="020F0502020204030204" pitchFamily="34" charset="0"/>
              </a:rPr>
              <a:t>Memberi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pendedahan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kepada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institusi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pendidikan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dalam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dan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luar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negara</a:t>
            </a:r>
            <a:r>
              <a:rPr lang="en-MY" b="1" dirty="0">
                <a:latin typeface="Calibri" panose="020F0502020204030204" pitchFamily="34" charset="0"/>
              </a:rPr>
              <a:t> yang </a:t>
            </a:r>
            <a:r>
              <a:rPr lang="en-MY" b="1" dirty="0" err="1">
                <a:latin typeface="Calibri" panose="020F0502020204030204" pitchFamily="34" charset="0"/>
              </a:rPr>
              <a:t>diiktiraf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tentang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penghasilan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karya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ilmiah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dari</a:t>
            </a:r>
            <a:r>
              <a:rPr lang="en-MY" b="1" dirty="0">
                <a:latin typeface="Calibri" panose="020F0502020204030204" pitchFamily="34" charset="0"/>
              </a:rPr>
              <a:t> USIM </a:t>
            </a:r>
            <a:r>
              <a:rPr lang="en-MY" b="1" dirty="0" err="1">
                <a:latin typeface="Calibri" panose="020F0502020204030204" pitchFamily="34" charset="0"/>
              </a:rPr>
              <a:t>dalam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majalah</a:t>
            </a:r>
            <a:r>
              <a:rPr lang="en-MY" b="1" dirty="0">
                <a:latin typeface="Calibri" panose="020F0502020204030204" pitchFamily="34" charset="0"/>
              </a:rPr>
              <a:t>, </a:t>
            </a:r>
            <a:r>
              <a:rPr lang="en-MY" b="1" dirty="0" err="1">
                <a:latin typeface="Calibri" panose="020F0502020204030204" pitchFamily="34" charset="0"/>
              </a:rPr>
              <a:t>buletin</a:t>
            </a:r>
            <a:r>
              <a:rPr lang="en-MY" b="1" dirty="0">
                <a:latin typeface="Calibri" panose="020F0502020204030204" pitchFamily="34" charset="0"/>
              </a:rPr>
              <a:t>, </a:t>
            </a:r>
            <a:r>
              <a:rPr lang="en-MY" b="1" dirty="0" err="1">
                <a:latin typeface="Calibri" panose="020F0502020204030204" pitchFamily="34" charset="0"/>
              </a:rPr>
              <a:t>dan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penerbitan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dalaman</a:t>
            </a:r>
            <a:r>
              <a:rPr lang="en-MY" b="1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1617389" y="3009726"/>
            <a:ext cx="73470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b="1" dirty="0" err="1">
                <a:latin typeface="Calibri" panose="020F0502020204030204" pitchFamily="34" charset="0"/>
              </a:rPr>
              <a:t>Memperkenalkan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kepada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masyarakat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tentang</a:t>
            </a:r>
            <a:r>
              <a:rPr lang="en-MY" b="1" dirty="0">
                <a:latin typeface="Calibri" panose="020F0502020204030204" pitchFamily="34" charset="0"/>
              </a:rPr>
              <a:t> program </a:t>
            </a:r>
            <a:r>
              <a:rPr lang="en-MY" b="1" dirty="0" err="1">
                <a:latin typeface="Calibri" panose="020F0502020204030204" pitchFamily="34" charset="0"/>
              </a:rPr>
              <a:t>akademik</a:t>
            </a:r>
            <a:r>
              <a:rPr lang="en-MY" b="1" dirty="0">
                <a:latin typeface="Calibri" panose="020F0502020204030204" pitchFamily="34" charset="0"/>
              </a:rPr>
              <a:t>, </a:t>
            </a:r>
            <a:r>
              <a:rPr lang="en-MY" b="1" dirty="0" err="1">
                <a:latin typeface="Calibri" panose="020F0502020204030204" pitchFamily="34" charset="0"/>
              </a:rPr>
              <a:t>projek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penyelidikan</a:t>
            </a:r>
            <a:r>
              <a:rPr lang="en-MY" b="1" dirty="0">
                <a:latin typeface="Calibri" panose="020F0502020204030204" pitchFamily="34" charset="0"/>
              </a:rPr>
              <a:t> (</a:t>
            </a:r>
            <a:r>
              <a:rPr lang="en-MY" b="1" dirty="0" err="1">
                <a:latin typeface="Calibri" panose="020F0502020204030204" pitchFamily="34" charset="0"/>
              </a:rPr>
              <a:t>i.e</a:t>
            </a:r>
            <a:r>
              <a:rPr lang="en-MY" b="1" dirty="0">
                <a:latin typeface="Calibri" panose="020F0502020204030204" pitchFamily="34" charset="0"/>
              </a:rPr>
              <a:t> NRGS </a:t>
            </a:r>
            <a:r>
              <a:rPr lang="en-MY" b="1" dirty="0" err="1">
                <a:latin typeface="Calibri" panose="020F0502020204030204" pitchFamily="34" charset="0"/>
              </a:rPr>
              <a:t>makanan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sunnah</a:t>
            </a:r>
            <a:r>
              <a:rPr lang="en-MY" b="1" dirty="0">
                <a:latin typeface="Calibri" panose="020F0502020204030204" pitchFamily="34" charset="0"/>
              </a:rPr>
              <a:t>), </a:t>
            </a:r>
            <a:r>
              <a:rPr lang="en-MY" b="1" dirty="0" err="1">
                <a:latin typeface="Calibri" panose="020F0502020204030204" pitchFamily="34" charset="0"/>
              </a:rPr>
              <a:t>dan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i="1" dirty="0">
                <a:latin typeface="Calibri" panose="020F0502020204030204" pitchFamily="34" charset="0"/>
              </a:rPr>
              <a:t>community engagement</a:t>
            </a:r>
            <a:r>
              <a:rPr lang="en-MY" b="1" dirty="0">
                <a:latin typeface="Calibri" panose="020F0502020204030204" pitchFamily="34" charset="0"/>
              </a:rPr>
              <a:t> (</a:t>
            </a:r>
            <a:r>
              <a:rPr lang="en-MY" b="1" dirty="0" err="1">
                <a:latin typeface="Calibri" panose="020F0502020204030204" pitchFamily="34" charset="0"/>
              </a:rPr>
              <a:t>i.e</a:t>
            </a:r>
            <a:r>
              <a:rPr lang="en-MY" b="1" dirty="0">
                <a:latin typeface="Calibri" panose="020F0502020204030204" pitchFamily="34" charset="0"/>
              </a:rPr>
              <a:t> GISO) di USIM.</a:t>
            </a:r>
          </a:p>
        </p:txBody>
      </p:sp>
      <p:sp>
        <p:nvSpPr>
          <p:cNvPr id="9" name="Rectangle 8"/>
          <p:cNvSpPr/>
          <p:nvPr/>
        </p:nvSpPr>
        <p:spPr>
          <a:xfrm>
            <a:off x="1763688" y="4161854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b="1" dirty="0" err="1">
                <a:latin typeface="Calibri" panose="020F0502020204030204" pitchFamily="34" charset="0"/>
              </a:rPr>
              <a:t>Mengenengahkan</a:t>
            </a:r>
            <a:r>
              <a:rPr lang="en-MY" b="1" dirty="0">
                <a:latin typeface="Calibri" panose="020F0502020204030204" pitchFamily="34" charset="0"/>
              </a:rPr>
              <a:t> talents/scholars di </a:t>
            </a:r>
            <a:r>
              <a:rPr lang="en-MY" b="1" dirty="0" err="1">
                <a:latin typeface="Calibri" panose="020F0502020204030204" pitchFamily="34" charset="0"/>
              </a:rPr>
              <a:t>dalam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bidang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dan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kemahiran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masing-masing</a:t>
            </a:r>
            <a:r>
              <a:rPr lang="en-MY" b="1" dirty="0">
                <a:latin typeface="Calibri" panose="020F0502020204030204" pitchFamily="34" charset="0"/>
              </a:rPr>
              <a:t>, </a:t>
            </a:r>
            <a:r>
              <a:rPr lang="en-MY" b="1" dirty="0" err="1">
                <a:latin typeface="Calibri" panose="020F0502020204030204" pitchFamily="34" charset="0"/>
              </a:rPr>
              <a:t>bukan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sahaja</a:t>
            </a:r>
            <a:r>
              <a:rPr lang="en-MY" b="1" dirty="0">
                <a:latin typeface="Calibri" panose="020F0502020204030204" pitchFamily="34" charset="0"/>
              </a:rPr>
              <a:t> di </a:t>
            </a:r>
            <a:r>
              <a:rPr lang="en-MY" b="1" dirty="0" err="1">
                <a:latin typeface="Calibri" panose="020F0502020204030204" pitchFamily="34" charset="0"/>
              </a:rPr>
              <a:t>kalangan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pensyarah</a:t>
            </a:r>
            <a:r>
              <a:rPr lang="en-MY" b="1" dirty="0">
                <a:latin typeface="Calibri" panose="020F0502020204030204" pitchFamily="34" charset="0"/>
              </a:rPr>
              <a:t>, </a:t>
            </a:r>
            <a:r>
              <a:rPr lang="en-MY" b="1" dirty="0" err="1">
                <a:latin typeface="Calibri" panose="020F0502020204030204" pitchFamily="34" charset="0"/>
              </a:rPr>
              <a:t>tetapi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dari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kalangan</a:t>
            </a:r>
            <a:r>
              <a:rPr lang="en-MY" b="1" dirty="0">
                <a:latin typeface="Calibri" panose="020F0502020204030204" pitchFamily="34" charset="0"/>
              </a:rPr>
              <a:t> P&amp;P (</a:t>
            </a:r>
            <a:r>
              <a:rPr lang="en-MY" b="1" dirty="0" err="1">
                <a:latin typeface="Calibri" panose="020F0502020204030204" pitchFamily="34" charset="0"/>
              </a:rPr>
              <a:t>i.e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kemahiran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dalam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bidang</a:t>
            </a:r>
            <a:r>
              <a:rPr lang="en-MY" b="1" dirty="0">
                <a:latin typeface="Calibri" panose="020F0502020204030204" pitchFamily="34" charset="0"/>
              </a:rPr>
              <a:t> IT).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31639" y="5590981"/>
            <a:ext cx="75631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b="1" i="1" dirty="0">
                <a:latin typeface="Calibri" panose="020F0502020204030204" pitchFamily="34" charset="0"/>
              </a:rPr>
              <a:t>Hospitality </a:t>
            </a:r>
            <a:r>
              <a:rPr lang="en-MY" b="1" dirty="0" err="1">
                <a:latin typeface="Calibri" panose="020F0502020204030204" pitchFamily="34" charset="0"/>
              </a:rPr>
              <a:t>kepada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pengunjung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luar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untuk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menunjukkan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penghargaan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dirty="0" err="1">
                <a:latin typeface="Calibri" panose="020F0502020204030204" pitchFamily="34" charset="0"/>
              </a:rPr>
              <a:t>seperti</a:t>
            </a:r>
            <a:r>
              <a:rPr lang="en-MY" b="1" dirty="0">
                <a:latin typeface="Calibri" panose="020F0502020204030204" pitchFamily="34" charset="0"/>
              </a:rPr>
              <a:t> </a:t>
            </a:r>
            <a:r>
              <a:rPr lang="en-MY" b="1" i="1" dirty="0">
                <a:latin typeface="Calibri" panose="020F0502020204030204" pitchFamily="34" charset="0"/>
              </a:rPr>
              <a:t>welcoming banner</a:t>
            </a:r>
            <a:r>
              <a:rPr lang="en-MY" b="1" dirty="0"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1026" name="Picture 2" descr="C:\Users\nana\Desktop\bos\images (6)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16"/>
            <a:ext cx="2401808" cy="1461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8707453" y="648866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8</a:t>
            </a:r>
            <a:endParaRPr lang="en-MY" b="1" dirty="0"/>
          </a:p>
        </p:txBody>
      </p:sp>
      <p:pic>
        <p:nvPicPr>
          <p:cNvPr id="8194" name="Picture 2" descr="TEM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302" y="6384750"/>
            <a:ext cx="4667250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30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1662</TotalTime>
  <Words>2017</Words>
  <Application>Microsoft Office PowerPoint</Application>
  <PresentationFormat>On-screen Show (4:3)</PresentationFormat>
  <Paragraphs>641</Paragraphs>
  <Slides>27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Worksheet</vt:lpstr>
      <vt:lpstr>                  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Penjenamaan dan Rangkaian (Branding, Positioning and Networking)</dc:title>
  <dc:creator>Pengguna</dc:creator>
  <cp:lastModifiedBy>pengguna</cp:lastModifiedBy>
  <cp:revision>107</cp:revision>
  <cp:lastPrinted>2016-01-19T03:32:55Z</cp:lastPrinted>
  <dcterms:created xsi:type="dcterms:W3CDTF">2014-04-08T02:26:06Z</dcterms:created>
  <dcterms:modified xsi:type="dcterms:W3CDTF">2016-01-20T05:20:13Z</dcterms:modified>
</cp:coreProperties>
</file>